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Lst>
  <p:sldSz cy="6858000" cx="12192000"/>
  <p:notesSz cx="6881800" cy="9296400"/>
  <p:embeddedFontLst>
    <p:embeddedFont>
      <p:font typeface="Montserrat"/>
      <p:regular r:id="rId14"/>
      <p:bold r:id="rId15"/>
      <p:italic r:id="rId16"/>
      <p:boldItalic r:id="rId17"/>
    </p:embeddedFont>
    <p:embeddedFont>
      <p:font typeface="Arial Black"/>
      <p:regular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19" roundtripDataSignature="AMtx7mh+beXNpBIlxMp75oZzvmp29zd6s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926CAC7-F36C-4741-B9F4-6B72EA16F947}">
  <a:tblStyle styleId="{C926CAC7-F36C-4741-B9F4-6B72EA16F947}"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4E8E8"/>
          </a:solidFill>
        </a:fill>
      </a:tcStyle>
    </a:wholeTbl>
    <a:band1H>
      <a:tcTxStyle/>
      <a:tcStyle>
        <a:fill>
          <a:solidFill>
            <a:srgbClr val="E8CFCF"/>
          </a:solidFill>
        </a:fill>
      </a:tcStyle>
    </a:band1H>
    <a:band2H>
      <a:tcTxStyle/>
    </a:band2H>
    <a:band1V>
      <a:tcTxStyle/>
      <a:tcStyle>
        <a:fill>
          <a:solidFill>
            <a:srgbClr val="E8CFCF"/>
          </a:solidFill>
        </a:fill>
      </a:tcStyle>
    </a:band1V>
    <a:band2V>
      <a:tcTxStyle/>
    </a:band2V>
    <a:lastCol>
      <a:tcTxStyle b="on" i="off">
        <a:font>
          <a:latin typeface="Calibri"/>
          <a:ea typeface="Calibri"/>
          <a:cs typeface="Calibri"/>
        </a:font>
        <a:schemeClr val="lt1"/>
      </a:tcTxStyle>
      <a:tcStyle>
        <a:fill>
          <a:solidFill>
            <a:schemeClr val="accent2"/>
          </a:solidFill>
        </a:fill>
      </a:tcStyle>
    </a:lastCol>
    <a:firstCol>
      <a:tcTxStyle b="on" i="off">
        <a:font>
          <a:latin typeface="Calibri"/>
          <a:ea typeface="Calibri"/>
          <a:cs typeface="Calibri"/>
        </a:font>
        <a:schemeClr val="lt1"/>
      </a:tcTxStyle>
      <a:tcStyle>
        <a:fill>
          <a:solidFill>
            <a:schemeClr val="accent2"/>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2"/>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2"/>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font" Target="fonts/Montserrat-bold.fntdata"/><Relationship Id="rId14" Type="http://schemas.openxmlformats.org/officeDocument/2006/relationships/font" Target="fonts/Montserrat-regular.fntdata"/><Relationship Id="rId17" Type="http://schemas.openxmlformats.org/officeDocument/2006/relationships/font" Target="fonts/Montserrat-boldItalic.fntdata"/><Relationship Id="rId16" Type="http://schemas.openxmlformats.org/officeDocument/2006/relationships/font" Target="fonts/Montserrat-italic.fntdata"/><Relationship Id="rId5" Type="http://schemas.openxmlformats.org/officeDocument/2006/relationships/slideMaster" Target="slideMasters/slideMaster1.xml"/><Relationship Id="rId19" Type="http://customschemas.google.com/relationships/presentationmetadata" Target="metadata"/><Relationship Id="rId6" Type="http://schemas.openxmlformats.org/officeDocument/2006/relationships/notesMaster" Target="notesMasters/notesMaster1.xml"/><Relationship Id="rId18" Type="http://schemas.openxmlformats.org/officeDocument/2006/relationships/font" Target="fonts/ArialBlack-regular.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82119" cy="464820"/>
          </a:xfrm>
          <a:prstGeom prst="rect">
            <a:avLst/>
          </a:prstGeom>
          <a:noFill/>
          <a:ln>
            <a:noFill/>
          </a:ln>
        </p:spPr>
        <p:txBody>
          <a:bodyPr anchorCtr="0" anchor="t" bIns="46200" lIns="92425" spcFirstLastPara="1" rIns="92425" wrap="square" tIns="462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98102" y="0"/>
            <a:ext cx="2982119" cy="464820"/>
          </a:xfrm>
          <a:prstGeom prst="rect">
            <a:avLst/>
          </a:prstGeom>
          <a:noFill/>
          <a:ln>
            <a:noFill/>
          </a:ln>
        </p:spPr>
        <p:txBody>
          <a:bodyPr anchorCtr="0" anchor="t" bIns="46200" lIns="92425" spcFirstLastPara="1" rIns="92425" wrap="square" tIns="462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429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8182" y="4415790"/>
            <a:ext cx="5505450" cy="4183380"/>
          </a:xfrm>
          <a:prstGeom prst="rect">
            <a:avLst/>
          </a:prstGeom>
          <a:noFill/>
          <a:ln>
            <a:noFill/>
          </a:ln>
        </p:spPr>
        <p:txBody>
          <a:bodyPr anchorCtr="0" anchor="t" bIns="46200" lIns="92425" spcFirstLastPara="1" rIns="92425" wrap="square" tIns="46200">
            <a:norm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7"/>
            <a:ext cx="2982119" cy="464820"/>
          </a:xfrm>
          <a:prstGeom prst="rect">
            <a:avLst/>
          </a:prstGeom>
          <a:noFill/>
          <a:ln>
            <a:noFill/>
          </a:ln>
        </p:spPr>
        <p:txBody>
          <a:bodyPr anchorCtr="0" anchor="b" bIns="46200" lIns="92425" spcFirstLastPara="1" rIns="92425" wrap="square" tIns="462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98102" y="8829967"/>
            <a:ext cx="2982119" cy="464820"/>
          </a:xfrm>
          <a:prstGeom prst="rect">
            <a:avLst/>
          </a:prstGeom>
          <a:noFill/>
          <a:ln>
            <a:noFill/>
          </a:ln>
        </p:spPr>
        <p:txBody>
          <a:bodyPr anchorCtr="0" anchor="b" bIns="46200" lIns="92425" spcFirstLastPara="1" rIns="92425" wrap="square" tIns="462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1:notes"/>
          <p:cNvSpPr txBox="1"/>
          <p:nvPr>
            <p:ph idx="1" type="body"/>
          </p:nvPr>
        </p:nvSpPr>
        <p:spPr>
          <a:xfrm>
            <a:off x="688182" y="4415790"/>
            <a:ext cx="5505450" cy="4183380"/>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
        <p:nvSpPr>
          <p:cNvPr id="106" name="Google Shape;106;p1:notes"/>
          <p:cNvSpPr/>
          <p:nvPr>
            <p:ph idx="2" type="sldImg"/>
          </p:nvPr>
        </p:nvSpPr>
        <p:spPr>
          <a:xfrm>
            <a:off x="3429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2:notes"/>
          <p:cNvSpPr/>
          <p:nvPr>
            <p:ph idx="2" type="sldImg"/>
          </p:nvPr>
        </p:nvSpPr>
        <p:spPr>
          <a:xfrm>
            <a:off x="3429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p2:notes"/>
          <p:cNvSpPr txBox="1"/>
          <p:nvPr>
            <p:ph idx="1" type="body"/>
          </p:nvPr>
        </p:nvSpPr>
        <p:spPr>
          <a:xfrm>
            <a:off x="688182" y="4415790"/>
            <a:ext cx="5505450" cy="4183380"/>
          </a:xfrm>
          <a:prstGeom prst="rect">
            <a:avLst/>
          </a:prstGeom>
          <a:noFill/>
          <a:ln>
            <a:noFill/>
          </a:ln>
        </p:spPr>
        <p:txBody>
          <a:bodyPr anchorCtr="0" anchor="t" bIns="46200" lIns="92425" spcFirstLastPara="1" rIns="92425" wrap="square" tIns="46200">
            <a:normAutofit/>
          </a:bodyPr>
          <a:lstStyle/>
          <a:p>
            <a:pPr indent="0" lvl="0" marL="0" rtl="0" algn="l">
              <a:spcBef>
                <a:spcPts val="0"/>
              </a:spcBef>
              <a:spcAft>
                <a:spcPts val="0"/>
              </a:spcAft>
              <a:buNone/>
            </a:pPr>
            <a:r>
              <a:rPr b="0" i="0" lang="en-US" sz="1200">
                <a:solidFill>
                  <a:schemeClr val="dk1"/>
                </a:solidFill>
                <a:latin typeface="Calibri"/>
                <a:ea typeface="Calibri"/>
                <a:cs typeface="Calibri"/>
                <a:sym typeface="Calibri"/>
              </a:rPr>
              <a:t>Although geographically large, the Great Rivers Chapter is most active in St Louis. Listed in its roster are nearly 1200 members of which a tenth are government and military. First established in the 1920’s, the “St. Louis Chapter” covered the aircraft industries of the day that supported the Army. That is still at the core, but the chapter represents many other defense products relevant to today's defense needs. With regards to the relevance of the region to national strength, geography plays a vital role – the huge interior waterways that can transport the nation’s immense agricultural and manufacturing production. And that reason is the logic behind the 2014 renaming of the chapter. According to the U.S. Army Corps of Engineers, the Mississippi River alone annually carries more than 500 million tons of imports, exports, and domestic freight. It is fed by the Illinois, Missouri and Ohio Rivers in the Great Rivers footprint. By including the Red River and Tombigbee River systems in our sister chapters’ footprint, a very large portion of the nation’s area is served.</a:t>
            </a:r>
            <a:endParaRPr/>
          </a:p>
        </p:txBody>
      </p:sp>
      <p:sp>
        <p:nvSpPr>
          <p:cNvPr id="118" name="Google Shape;118;p2:notes"/>
          <p:cNvSpPr txBox="1"/>
          <p:nvPr>
            <p:ph idx="12" type="sldNum"/>
          </p:nvPr>
        </p:nvSpPr>
        <p:spPr>
          <a:xfrm>
            <a:off x="3898102" y="8829967"/>
            <a:ext cx="2982119" cy="464820"/>
          </a:xfrm>
          <a:prstGeom prst="rect">
            <a:avLst/>
          </a:prstGeom>
          <a:noFill/>
          <a:ln>
            <a:noFill/>
          </a:ln>
        </p:spPr>
        <p:txBody>
          <a:bodyPr anchorCtr="0" anchor="b" bIns="46200" lIns="92425" spcFirstLastPara="1" rIns="92425" wrap="square" tIns="462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3:notes"/>
          <p:cNvSpPr/>
          <p:nvPr>
            <p:ph idx="2" type="sldImg"/>
          </p:nvPr>
        </p:nvSpPr>
        <p:spPr>
          <a:xfrm>
            <a:off x="3429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p3:notes"/>
          <p:cNvSpPr txBox="1"/>
          <p:nvPr>
            <p:ph idx="1" type="body"/>
          </p:nvPr>
        </p:nvSpPr>
        <p:spPr>
          <a:xfrm>
            <a:off x="688182" y="4415790"/>
            <a:ext cx="5505450" cy="4183380"/>
          </a:xfrm>
          <a:prstGeom prst="rect">
            <a:avLst/>
          </a:prstGeom>
          <a:noFill/>
          <a:ln>
            <a:noFill/>
          </a:ln>
        </p:spPr>
        <p:txBody>
          <a:bodyPr anchorCtr="0" anchor="t" bIns="46200" lIns="92425" spcFirstLastPara="1" rIns="92425" wrap="square" tIns="46200">
            <a:normAutofit/>
          </a:bodyPr>
          <a:lstStyle/>
          <a:p>
            <a:pPr indent="0" lvl="0" marL="0" rtl="0" algn="l">
              <a:lnSpc>
                <a:spcPct val="90000"/>
              </a:lnSpc>
              <a:spcBef>
                <a:spcPts val="0"/>
              </a:spcBef>
              <a:spcAft>
                <a:spcPts val="0"/>
              </a:spcAft>
              <a:buNone/>
            </a:pPr>
            <a:r>
              <a:rPr b="0" i="0" lang="en-US" sz="1200">
                <a:solidFill>
                  <a:schemeClr val="dk1"/>
                </a:solidFill>
                <a:latin typeface="Calibri"/>
                <a:ea typeface="Calibri"/>
                <a:cs typeface="Calibri"/>
                <a:sym typeface="Calibri"/>
              </a:rPr>
              <a:t>Regional aerospace hubs in St. Louis and Wichita</a:t>
            </a:r>
            <a:endParaRPr/>
          </a:p>
          <a:p>
            <a:pPr indent="0" lvl="0" marL="0" rtl="0" algn="l">
              <a:lnSpc>
                <a:spcPct val="90000"/>
              </a:lnSpc>
              <a:spcBef>
                <a:spcPts val="0"/>
              </a:spcBef>
              <a:spcAft>
                <a:spcPts val="0"/>
              </a:spcAft>
              <a:buNone/>
            </a:pPr>
            <a:r>
              <a:rPr b="0" i="0" lang="en-US" sz="1200">
                <a:solidFill>
                  <a:schemeClr val="dk1"/>
                </a:solidFill>
                <a:latin typeface="Calibri"/>
                <a:ea typeface="Calibri"/>
                <a:cs typeface="Calibri"/>
                <a:sym typeface="Calibri"/>
              </a:rPr>
              <a:t>Munitions industry of western Illinois and Missouri, where most of the ammunition (5.56 mm, 7.62 mm, .50 caliber, and 20 mm) used by our military are produced, as well as percussion and electric primers and pyrotechnics</a:t>
            </a:r>
            <a:endParaRPr/>
          </a:p>
          <a:p>
            <a:pPr indent="0" lvl="0" marL="0" rtl="0" algn="l">
              <a:lnSpc>
                <a:spcPct val="90000"/>
              </a:lnSpc>
              <a:spcBef>
                <a:spcPts val="0"/>
              </a:spcBef>
              <a:spcAft>
                <a:spcPts val="0"/>
              </a:spcAft>
              <a:buNone/>
            </a:pPr>
            <a:r>
              <a:rPr b="0" i="0" lang="en-US" sz="1200">
                <a:solidFill>
                  <a:schemeClr val="dk1"/>
                </a:solidFill>
                <a:latin typeface="Calibri"/>
                <a:ea typeface="Calibri"/>
                <a:cs typeface="Calibri"/>
                <a:sym typeface="Calibri"/>
              </a:rPr>
              <a:t>Outside the gates of our bases, defense and national security research is expanding and analysis/ information support companies are thriving.</a:t>
            </a:r>
            <a:endParaRPr/>
          </a:p>
          <a:p>
            <a:pPr indent="0" lvl="0" marL="0" rtl="0" algn="l">
              <a:lnSpc>
                <a:spcPct val="90000"/>
              </a:lnSpc>
              <a:spcBef>
                <a:spcPts val="0"/>
              </a:spcBef>
              <a:spcAft>
                <a:spcPts val="0"/>
              </a:spcAft>
              <a:buNone/>
            </a:pPr>
            <a:r>
              <a:rPr b="0" i="0" lang="en-US" sz="1200">
                <a:solidFill>
                  <a:schemeClr val="dk1"/>
                </a:solidFill>
                <a:latin typeface="Calibri"/>
                <a:ea typeface="Calibri"/>
                <a:cs typeface="Calibri"/>
                <a:sym typeface="Calibri"/>
              </a:rPr>
              <a:t>Work in KC area supporting the nation's nuclear deterrence or the significance of the region to the nation's cyber resilience</a:t>
            </a:r>
            <a:endParaRPr/>
          </a:p>
          <a:p>
            <a:pPr indent="0" lvl="0" marL="0" rtl="0" algn="l">
              <a:lnSpc>
                <a:spcPct val="90000"/>
              </a:lnSpc>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b="0" i="0" lang="en-US" sz="1200">
                <a:solidFill>
                  <a:schemeClr val="dk1"/>
                </a:solidFill>
                <a:latin typeface="Calibri"/>
                <a:ea typeface="Calibri"/>
                <a:cs typeface="Calibri"/>
                <a:sym typeface="Calibri"/>
              </a:rPr>
              <a:t>Open conflict in Europe as well as the nature of strategic competition and nuclear deterrence have elevated the importance of the DoD organizations in the Great Rivers region. United States Transportation Command, headquartered at Scott Air Force Base, Illinois is the most vital enabling component to the nation's ability to project power, deliver aid, and respond to contingencies. The Air Force Global Strike Command's B-2 Stealth Bombers at Whiteman Air Force Base, Missouri along with the entire nation's strategic assets await orders from United States Strategic Command, which is headquartered to our north in Omaha, Nebraska. The National Geospatial-Intelligence Agency's new facility, opening 2025, in downtown St. Louis will be the center point for the Pentagon's most advanced artificial intelligence effort, Project Maven. Each of one these vital national defense customers rely on a vast ecosystem of industry suppliers, operators, and partners. The Great Rivers Chapter represents this regional ecosystem within the broader national defense industrial base.</a:t>
            </a:r>
            <a:endParaRPr/>
          </a:p>
        </p:txBody>
      </p:sp>
      <p:sp>
        <p:nvSpPr>
          <p:cNvPr id="131" name="Google Shape;131;p3:notes"/>
          <p:cNvSpPr txBox="1"/>
          <p:nvPr>
            <p:ph idx="12" type="sldNum"/>
          </p:nvPr>
        </p:nvSpPr>
        <p:spPr>
          <a:xfrm>
            <a:off x="3898102" y="8829967"/>
            <a:ext cx="2982119" cy="464820"/>
          </a:xfrm>
          <a:prstGeom prst="rect">
            <a:avLst/>
          </a:prstGeom>
          <a:noFill/>
          <a:ln>
            <a:noFill/>
          </a:ln>
        </p:spPr>
        <p:txBody>
          <a:bodyPr anchorCtr="0" anchor="b" bIns="46200" lIns="92425" spcFirstLastPara="1" rIns="92425" wrap="square" tIns="462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4:notes"/>
          <p:cNvSpPr/>
          <p:nvPr>
            <p:ph idx="2" type="sldImg"/>
          </p:nvPr>
        </p:nvSpPr>
        <p:spPr>
          <a:xfrm>
            <a:off x="3429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p4:notes"/>
          <p:cNvSpPr txBox="1"/>
          <p:nvPr>
            <p:ph idx="1" type="body"/>
          </p:nvPr>
        </p:nvSpPr>
        <p:spPr>
          <a:xfrm>
            <a:off x="688182" y="4415790"/>
            <a:ext cx="5505450" cy="4183380"/>
          </a:xfrm>
          <a:prstGeom prst="rect">
            <a:avLst/>
          </a:prstGeom>
          <a:noFill/>
          <a:ln>
            <a:noFill/>
          </a:ln>
        </p:spPr>
        <p:txBody>
          <a:bodyPr anchorCtr="0" anchor="t" bIns="46200" lIns="92425" spcFirstLastPara="1" rIns="92425" wrap="square" tIns="46200">
            <a:normAutofit/>
          </a:bodyPr>
          <a:lstStyle/>
          <a:p>
            <a:pPr indent="0" lvl="0" marL="0" rtl="0" algn="l">
              <a:spcBef>
                <a:spcPts val="0"/>
              </a:spcBef>
              <a:spcAft>
                <a:spcPts val="0"/>
              </a:spcAft>
              <a:buNone/>
            </a:pPr>
            <a:r>
              <a:t/>
            </a:r>
            <a:endParaRPr/>
          </a:p>
        </p:txBody>
      </p:sp>
      <p:sp>
        <p:nvSpPr>
          <p:cNvPr id="151" name="Google Shape;151;p4:notes"/>
          <p:cNvSpPr txBox="1"/>
          <p:nvPr>
            <p:ph idx="12" type="sldNum"/>
          </p:nvPr>
        </p:nvSpPr>
        <p:spPr>
          <a:xfrm>
            <a:off x="3898102" y="8829967"/>
            <a:ext cx="2982119" cy="464820"/>
          </a:xfrm>
          <a:prstGeom prst="rect">
            <a:avLst/>
          </a:prstGeom>
          <a:noFill/>
          <a:ln>
            <a:noFill/>
          </a:ln>
        </p:spPr>
        <p:txBody>
          <a:bodyPr anchorCtr="0" anchor="b" bIns="46200" lIns="92425" spcFirstLastPara="1" rIns="92425" wrap="square" tIns="462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5:notes"/>
          <p:cNvSpPr/>
          <p:nvPr>
            <p:ph idx="2" type="sldImg"/>
          </p:nvPr>
        </p:nvSpPr>
        <p:spPr>
          <a:xfrm>
            <a:off x="3429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5:notes"/>
          <p:cNvSpPr txBox="1"/>
          <p:nvPr>
            <p:ph idx="1" type="body"/>
          </p:nvPr>
        </p:nvSpPr>
        <p:spPr>
          <a:xfrm>
            <a:off x="688182" y="4415790"/>
            <a:ext cx="5505450" cy="4183380"/>
          </a:xfrm>
          <a:prstGeom prst="rect">
            <a:avLst/>
          </a:prstGeom>
          <a:noFill/>
          <a:ln>
            <a:noFill/>
          </a:ln>
        </p:spPr>
        <p:txBody>
          <a:bodyPr anchorCtr="0" anchor="t" bIns="46200" lIns="92425" spcFirstLastPara="1" rIns="92425" wrap="square" tIns="46200">
            <a:normAutofit/>
          </a:bodyPr>
          <a:lstStyle/>
          <a:p>
            <a:pPr indent="0" lvl="0" marL="0" rtl="0" algn="l">
              <a:spcBef>
                <a:spcPts val="0"/>
              </a:spcBef>
              <a:spcAft>
                <a:spcPts val="0"/>
              </a:spcAft>
              <a:buNone/>
            </a:pPr>
            <a:r>
              <a:t/>
            </a:r>
            <a:endParaRPr/>
          </a:p>
        </p:txBody>
      </p:sp>
      <p:sp>
        <p:nvSpPr>
          <p:cNvPr id="168" name="Google Shape;168;p5:notes"/>
          <p:cNvSpPr txBox="1"/>
          <p:nvPr>
            <p:ph idx="12" type="sldNum"/>
          </p:nvPr>
        </p:nvSpPr>
        <p:spPr>
          <a:xfrm>
            <a:off x="3898102" y="8829967"/>
            <a:ext cx="2982119" cy="464820"/>
          </a:xfrm>
          <a:prstGeom prst="rect">
            <a:avLst/>
          </a:prstGeom>
          <a:noFill/>
          <a:ln>
            <a:noFill/>
          </a:ln>
        </p:spPr>
        <p:txBody>
          <a:bodyPr anchorCtr="0" anchor="b" bIns="46200" lIns="92425" spcFirstLastPara="1" rIns="92425" wrap="square" tIns="462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6:notes"/>
          <p:cNvSpPr txBox="1"/>
          <p:nvPr>
            <p:ph idx="1" type="body"/>
          </p:nvPr>
        </p:nvSpPr>
        <p:spPr>
          <a:xfrm>
            <a:off x="688182" y="4415790"/>
            <a:ext cx="5505450" cy="4183380"/>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
        <p:nvSpPr>
          <p:cNvPr id="183" name="Google Shape;183;p6:notes"/>
          <p:cNvSpPr/>
          <p:nvPr>
            <p:ph idx="2" type="sldImg"/>
          </p:nvPr>
        </p:nvSpPr>
        <p:spPr>
          <a:xfrm>
            <a:off x="3429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7:notes"/>
          <p:cNvSpPr txBox="1"/>
          <p:nvPr>
            <p:ph idx="1" type="body"/>
          </p:nvPr>
        </p:nvSpPr>
        <p:spPr>
          <a:xfrm>
            <a:off x="688182" y="4415790"/>
            <a:ext cx="5505450" cy="4183380"/>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
        <p:nvSpPr>
          <p:cNvPr id="196" name="Google Shape;196;p7:notes"/>
          <p:cNvSpPr/>
          <p:nvPr>
            <p:ph idx="2" type="sldImg"/>
          </p:nvPr>
        </p:nvSpPr>
        <p:spPr>
          <a:xfrm>
            <a:off x="3429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sp>
        <p:nvSpPr>
          <p:cNvPr id="17" name="Google Shape;17;p9"/>
          <p:cNvSpPr txBox="1"/>
          <p:nvPr>
            <p:ph type="ctrTitle"/>
          </p:nvPr>
        </p:nvSpPr>
        <p:spPr>
          <a:xfrm>
            <a:off x="914400" y="2130430"/>
            <a:ext cx="10363200" cy="147002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AB0003"/>
              </a:buClr>
              <a:buSzPts val="3200"/>
              <a:buFont typeface="Arial"/>
              <a:buNone/>
              <a:defRPr b="1">
                <a:solidFill>
                  <a:srgbClr val="AB000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9"/>
          <p:cNvSpPr txBox="1"/>
          <p:nvPr>
            <p:ph idx="1" type="subTitle"/>
          </p:nvPr>
        </p:nvSpPr>
        <p:spPr>
          <a:xfrm>
            <a:off x="1828800" y="3657600"/>
            <a:ext cx="8534400" cy="1752600"/>
          </a:xfrm>
          <a:prstGeom prst="rect">
            <a:avLst/>
          </a:prstGeom>
          <a:noFill/>
          <a:ln>
            <a:noFill/>
          </a:ln>
        </p:spPr>
        <p:txBody>
          <a:bodyPr anchorCtr="0" anchor="t" bIns="45700" lIns="91425" spcFirstLastPara="1" rIns="91425" wrap="square" tIns="45700">
            <a:normAutofit/>
          </a:bodyPr>
          <a:lstStyle>
            <a:lvl1pPr lvl="0" algn="ctr">
              <a:spcBef>
                <a:spcPts val="560"/>
              </a:spcBef>
              <a:spcAft>
                <a:spcPts val="0"/>
              </a:spcAft>
              <a:buSzPts val="2800"/>
              <a:buNone/>
              <a:defRPr>
                <a:solidFill>
                  <a:srgbClr val="888888"/>
                </a:solidFill>
              </a:defRPr>
            </a:lvl1pPr>
            <a:lvl2pPr lvl="1" algn="ctr">
              <a:spcBef>
                <a:spcPts val="480"/>
              </a:spcBef>
              <a:spcAft>
                <a:spcPts val="0"/>
              </a:spcAft>
              <a:buClr>
                <a:srgbClr val="888888"/>
              </a:buClr>
              <a:buSzPts val="2400"/>
              <a:buNone/>
              <a:defRPr>
                <a:solidFill>
                  <a:srgbClr val="888888"/>
                </a:solidFill>
              </a:defRPr>
            </a:lvl2pPr>
            <a:lvl3pPr lvl="2" algn="ctr">
              <a:spcBef>
                <a:spcPts val="360"/>
              </a:spcBef>
              <a:spcAft>
                <a:spcPts val="0"/>
              </a:spcAft>
              <a:buClr>
                <a:srgbClr val="888888"/>
              </a:buClr>
              <a:buSzPts val="18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280"/>
              </a:spcBef>
              <a:spcAft>
                <a:spcPts val="0"/>
              </a:spcAft>
              <a:buClr>
                <a:srgbClr val="888888"/>
              </a:buClr>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9" name="Google Shape;19;p9"/>
          <p:cNvSpPr txBox="1"/>
          <p:nvPr>
            <p:ph idx="10" type="dt"/>
          </p:nvPr>
        </p:nvSpPr>
        <p:spPr>
          <a:xfrm>
            <a:off x="8737600" y="6416680"/>
            <a:ext cx="28448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sz="1200">
                <a:solidFill>
                  <a:srgbClr val="888888"/>
                </a:solidFill>
                <a:latin typeface="Montserrat"/>
                <a:ea typeface="Montserrat"/>
                <a:cs typeface="Montserrat"/>
                <a:sym typeface="Montserra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9"/>
          <p:cNvSpPr txBox="1"/>
          <p:nvPr>
            <p:ph idx="11" type="ftr"/>
          </p:nvPr>
        </p:nvSpPr>
        <p:spPr>
          <a:xfrm>
            <a:off x="4165600" y="6416680"/>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1200">
                <a:solidFill>
                  <a:srgbClr val="888888"/>
                </a:solidFill>
                <a:latin typeface="Montserrat"/>
                <a:ea typeface="Montserrat"/>
                <a:cs typeface="Montserrat"/>
                <a:sym typeface="Montserra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9"/>
          <p:cNvSpPr txBox="1"/>
          <p:nvPr>
            <p:ph idx="12" type="sldNum"/>
          </p:nvPr>
        </p:nvSpPr>
        <p:spPr>
          <a:xfrm>
            <a:off x="203200" y="6416680"/>
            <a:ext cx="6096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1" i="0" sz="1200" u="none" cap="none" strike="noStrike">
                <a:solidFill>
                  <a:schemeClr val="lt1"/>
                </a:solidFill>
                <a:latin typeface="Arial"/>
                <a:ea typeface="Arial"/>
                <a:cs typeface="Arial"/>
                <a:sym typeface="Arial"/>
              </a:defRPr>
            </a:lvl1pPr>
            <a:lvl2pPr indent="0" lvl="1" marL="0" algn="l">
              <a:spcBef>
                <a:spcPts val="0"/>
              </a:spcBef>
              <a:buNone/>
              <a:defRPr b="1" i="0" sz="1200" u="none" cap="none" strike="noStrike">
                <a:solidFill>
                  <a:schemeClr val="lt1"/>
                </a:solidFill>
                <a:latin typeface="Arial"/>
                <a:ea typeface="Arial"/>
                <a:cs typeface="Arial"/>
                <a:sym typeface="Arial"/>
              </a:defRPr>
            </a:lvl2pPr>
            <a:lvl3pPr indent="0" lvl="2" marL="0" algn="l">
              <a:spcBef>
                <a:spcPts val="0"/>
              </a:spcBef>
              <a:buNone/>
              <a:defRPr b="1" i="0" sz="1200" u="none" cap="none" strike="noStrike">
                <a:solidFill>
                  <a:schemeClr val="lt1"/>
                </a:solidFill>
                <a:latin typeface="Arial"/>
                <a:ea typeface="Arial"/>
                <a:cs typeface="Arial"/>
                <a:sym typeface="Arial"/>
              </a:defRPr>
            </a:lvl3pPr>
            <a:lvl4pPr indent="0" lvl="3" marL="0" algn="l">
              <a:spcBef>
                <a:spcPts val="0"/>
              </a:spcBef>
              <a:buNone/>
              <a:defRPr b="1" i="0" sz="1200" u="none" cap="none" strike="noStrike">
                <a:solidFill>
                  <a:schemeClr val="lt1"/>
                </a:solidFill>
                <a:latin typeface="Arial"/>
                <a:ea typeface="Arial"/>
                <a:cs typeface="Arial"/>
                <a:sym typeface="Arial"/>
              </a:defRPr>
            </a:lvl4pPr>
            <a:lvl5pPr indent="0" lvl="4" marL="0" algn="l">
              <a:spcBef>
                <a:spcPts val="0"/>
              </a:spcBef>
              <a:buNone/>
              <a:defRPr b="1" i="0" sz="1200" u="none" cap="none" strike="noStrike">
                <a:solidFill>
                  <a:schemeClr val="lt1"/>
                </a:solidFill>
                <a:latin typeface="Arial"/>
                <a:ea typeface="Arial"/>
                <a:cs typeface="Arial"/>
                <a:sym typeface="Arial"/>
              </a:defRPr>
            </a:lvl5pPr>
            <a:lvl6pPr indent="0" lvl="5" marL="0" algn="l">
              <a:spcBef>
                <a:spcPts val="0"/>
              </a:spcBef>
              <a:buNone/>
              <a:defRPr b="1" i="0" sz="1200" u="none" cap="none" strike="noStrike">
                <a:solidFill>
                  <a:schemeClr val="lt1"/>
                </a:solidFill>
                <a:latin typeface="Arial"/>
                <a:ea typeface="Arial"/>
                <a:cs typeface="Arial"/>
                <a:sym typeface="Arial"/>
              </a:defRPr>
            </a:lvl6pPr>
            <a:lvl7pPr indent="0" lvl="6" marL="0" algn="l">
              <a:spcBef>
                <a:spcPts val="0"/>
              </a:spcBef>
              <a:buNone/>
              <a:defRPr b="1" i="0" sz="1200" u="none" cap="none" strike="noStrike">
                <a:solidFill>
                  <a:schemeClr val="lt1"/>
                </a:solidFill>
                <a:latin typeface="Arial"/>
                <a:ea typeface="Arial"/>
                <a:cs typeface="Arial"/>
                <a:sym typeface="Arial"/>
              </a:defRPr>
            </a:lvl7pPr>
            <a:lvl8pPr indent="0" lvl="7" marL="0" algn="l">
              <a:spcBef>
                <a:spcPts val="0"/>
              </a:spcBef>
              <a:buNone/>
              <a:defRPr b="1" i="0" sz="1200" u="none" cap="none" strike="noStrike">
                <a:solidFill>
                  <a:schemeClr val="lt1"/>
                </a:solidFill>
                <a:latin typeface="Arial"/>
                <a:ea typeface="Arial"/>
                <a:cs typeface="Arial"/>
                <a:sym typeface="Arial"/>
              </a:defRPr>
            </a:lvl8pPr>
            <a:lvl9pPr indent="0" lvl="8" marL="0" algn="l">
              <a:spcBef>
                <a:spcPts val="0"/>
              </a:spcBef>
              <a:buNone/>
              <a:defRPr b="1" i="0" sz="12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8" name="Shape 88"/>
        <p:cNvGrpSpPr/>
        <p:nvPr/>
      </p:nvGrpSpPr>
      <p:grpSpPr>
        <a:xfrm>
          <a:off x="0" y="0"/>
          <a:ext cx="0" cy="0"/>
          <a:chOff x="0" y="0"/>
          <a:chExt cx="0" cy="0"/>
        </a:xfrm>
      </p:grpSpPr>
      <p:sp>
        <p:nvSpPr>
          <p:cNvPr id="89" name="Google Shape;89;p18"/>
          <p:cNvSpPr txBox="1"/>
          <p:nvPr>
            <p:ph type="title"/>
          </p:nvPr>
        </p:nvSpPr>
        <p:spPr>
          <a:xfrm>
            <a:off x="203200" y="173752"/>
            <a:ext cx="10058400" cy="740653"/>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AB0003"/>
              </a:buClr>
              <a:buSzPts val="3200"/>
              <a:buFont typeface="Arial"/>
              <a:buNone/>
              <a:defRPr>
                <a:solidFill>
                  <a:srgbClr val="AB000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p18"/>
          <p:cNvSpPr txBox="1"/>
          <p:nvPr>
            <p:ph idx="1" type="body"/>
          </p:nvPr>
        </p:nvSpPr>
        <p:spPr>
          <a:xfrm rot="5400000">
            <a:off x="3274219" y="-1851814"/>
            <a:ext cx="4830763" cy="10972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1" name="Google Shape;91;p18"/>
          <p:cNvSpPr txBox="1"/>
          <p:nvPr>
            <p:ph idx="10" type="dt"/>
          </p:nvPr>
        </p:nvSpPr>
        <p:spPr>
          <a:xfrm>
            <a:off x="8737600" y="6416680"/>
            <a:ext cx="28448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sz="1200">
                <a:solidFill>
                  <a:srgbClr val="888888"/>
                </a:solidFill>
                <a:latin typeface="Montserrat"/>
                <a:ea typeface="Montserrat"/>
                <a:cs typeface="Montserrat"/>
                <a:sym typeface="Montserra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8"/>
          <p:cNvSpPr txBox="1"/>
          <p:nvPr>
            <p:ph idx="11" type="ftr"/>
          </p:nvPr>
        </p:nvSpPr>
        <p:spPr>
          <a:xfrm>
            <a:off x="4165600" y="6416680"/>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1200">
                <a:solidFill>
                  <a:srgbClr val="888888"/>
                </a:solidFill>
                <a:latin typeface="Montserrat"/>
                <a:ea typeface="Montserrat"/>
                <a:cs typeface="Montserrat"/>
                <a:sym typeface="Montserra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8"/>
          <p:cNvSpPr txBox="1"/>
          <p:nvPr>
            <p:ph idx="12" type="sldNum"/>
          </p:nvPr>
        </p:nvSpPr>
        <p:spPr>
          <a:xfrm>
            <a:off x="203200" y="6416680"/>
            <a:ext cx="6096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1" sz="1200">
                <a:solidFill>
                  <a:schemeClr val="lt1"/>
                </a:solidFill>
                <a:latin typeface="Arial"/>
                <a:ea typeface="Arial"/>
                <a:cs typeface="Arial"/>
                <a:sym typeface="Arial"/>
              </a:defRPr>
            </a:lvl1pPr>
            <a:lvl2pPr indent="0" lvl="1" marL="0" algn="l">
              <a:spcBef>
                <a:spcPts val="0"/>
              </a:spcBef>
              <a:buNone/>
              <a:defRPr b="1" sz="1200">
                <a:solidFill>
                  <a:schemeClr val="lt1"/>
                </a:solidFill>
                <a:latin typeface="Arial"/>
                <a:ea typeface="Arial"/>
                <a:cs typeface="Arial"/>
                <a:sym typeface="Arial"/>
              </a:defRPr>
            </a:lvl2pPr>
            <a:lvl3pPr indent="0" lvl="2" marL="0" algn="l">
              <a:spcBef>
                <a:spcPts val="0"/>
              </a:spcBef>
              <a:buNone/>
              <a:defRPr b="1" sz="1200">
                <a:solidFill>
                  <a:schemeClr val="lt1"/>
                </a:solidFill>
                <a:latin typeface="Arial"/>
                <a:ea typeface="Arial"/>
                <a:cs typeface="Arial"/>
                <a:sym typeface="Arial"/>
              </a:defRPr>
            </a:lvl3pPr>
            <a:lvl4pPr indent="0" lvl="3" marL="0" algn="l">
              <a:spcBef>
                <a:spcPts val="0"/>
              </a:spcBef>
              <a:buNone/>
              <a:defRPr b="1" sz="1200">
                <a:solidFill>
                  <a:schemeClr val="lt1"/>
                </a:solidFill>
                <a:latin typeface="Arial"/>
                <a:ea typeface="Arial"/>
                <a:cs typeface="Arial"/>
                <a:sym typeface="Arial"/>
              </a:defRPr>
            </a:lvl4pPr>
            <a:lvl5pPr indent="0" lvl="4" marL="0" algn="l">
              <a:spcBef>
                <a:spcPts val="0"/>
              </a:spcBef>
              <a:buNone/>
              <a:defRPr b="1" sz="1200">
                <a:solidFill>
                  <a:schemeClr val="lt1"/>
                </a:solidFill>
                <a:latin typeface="Arial"/>
                <a:ea typeface="Arial"/>
                <a:cs typeface="Arial"/>
                <a:sym typeface="Arial"/>
              </a:defRPr>
            </a:lvl5pPr>
            <a:lvl6pPr indent="0" lvl="5" marL="0" algn="l">
              <a:spcBef>
                <a:spcPts val="0"/>
              </a:spcBef>
              <a:buNone/>
              <a:defRPr b="1" sz="1200">
                <a:solidFill>
                  <a:schemeClr val="lt1"/>
                </a:solidFill>
                <a:latin typeface="Arial"/>
                <a:ea typeface="Arial"/>
                <a:cs typeface="Arial"/>
                <a:sym typeface="Arial"/>
              </a:defRPr>
            </a:lvl6pPr>
            <a:lvl7pPr indent="0" lvl="6" marL="0" algn="l">
              <a:spcBef>
                <a:spcPts val="0"/>
              </a:spcBef>
              <a:buNone/>
              <a:defRPr b="1" sz="1200">
                <a:solidFill>
                  <a:schemeClr val="lt1"/>
                </a:solidFill>
                <a:latin typeface="Arial"/>
                <a:ea typeface="Arial"/>
                <a:cs typeface="Arial"/>
                <a:sym typeface="Arial"/>
              </a:defRPr>
            </a:lvl7pPr>
            <a:lvl8pPr indent="0" lvl="7" marL="0" algn="l">
              <a:spcBef>
                <a:spcPts val="0"/>
              </a:spcBef>
              <a:buNone/>
              <a:defRPr b="1" sz="1200">
                <a:solidFill>
                  <a:schemeClr val="lt1"/>
                </a:solidFill>
                <a:latin typeface="Arial"/>
                <a:ea typeface="Arial"/>
                <a:cs typeface="Arial"/>
                <a:sym typeface="Arial"/>
              </a:defRPr>
            </a:lvl8pPr>
            <a:lvl9pPr indent="0" lvl="8" marL="0" algn="l">
              <a:spcBef>
                <a:spcPts val="0"/>
              </a:spcBef>
              <a:buNone/>
              <a:defRPr b="1" sz="1200">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94" name="Google Shape;94;p18"/>
          <p:cNvSpPr txBox="1"/>
          <p:nvPr/>
        </p:nvSpPr>
        <p:spPr>
          <a:xfrm>
            <a:off x="0" y="0"/>
            <a:ext cx="1219200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200">
                <a:solidFill>
                  <a:srgbClr val="AB0003"/>
                </a:solidFill>
                <a:latin typeface="Arial"/>
                <a:ea typeface="Arial"/>
                <a:cs typeface="Arial"/>
                <a:sym typeface="Arial"/>
              </a:rPr>
              <a:t>UNCLASSIFIED</a:t>
            </a:r>
            <a:endParaRPr/>
          </a:p>
        </p:txBody>
      </p:sp>
      <p:sp>
        <p:nvSpPr>
          <p:cNvPr id="95" name="Google Shape;95;p18"/>
          <p:cNvSpPr txBox="1"/>
          <p:nvPr/>
        </p:nvSpPr>
        <p:spPr>
          <a:xfrm>
            <a:off x="0" y="6568301"/>
            <a:ext cx="1219200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200">
                <a:solidFill>
                  <a:srgbClr val="AB0003"/>
                </a:solidFill>
                <a:latin typeface="Arial"/>
                <a:ea typeface="Arial"/>
                <a:cs typeface="Arial"/>
                <a:sym typeface="Arial"/>
              </a:rPr>
              <a:t>UNCLASSIFIED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6" name="Shape 96"/>
        <p:cNvGrpSpPr/>
        <p:nvPr/>
      </p:nvGrpSpPr>
      <p:grpSpPr>
        <a:xfrm>
          <a:off x="0" y="0"/>
          <a:ext cx="0" cy="0"/>
          <a:chOff x="0" y="0"/>
          <a:chExt cx="0" cy="0"/>
        </a:xfrm>
      </p:grpSpPr>
      <p:sp>
        <p:nvSpPr>
          <p:cNvPr id="97" name="Google Shape;97;p19"/>
          <p:cNvSpPr txBox="1"/>
          <p:nvPr>
            <p:ph type="title"/>
          </p:nvPr>
        </p:nvSpPr>
        <p:spPr>
          <a:xfrm rot="5400000">
            <a:off x="6624638" y="2489206"/>
            <a:ext cx="5851525" cy="14224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AB0003"/>
              </a:buClr>
              <a:buSzPts val="3200"/>
              <a:buFont typeface="Arial"/>
              <a:buNone/>
              <a:defRPr>
                <a:solidFill>
                  <a:srgbClr val="AB000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19"/>
          <p:cNvSpPr txBox="1"/>
          <p:nvPr>
            <p:ph idx="1" type="body"/>
          </p:nvPr>
        </p:nvSpPr>
        <p:spPr>
          <a:xfrm rot="5400000">
            <a:off x="1697038" y="-812794"/>
            <a:ext cx="5851525" cy="80264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9" name="Google Shape;99;p19"/>
          <p:cNvSpPr txBox="1"/>
          <p:nvPr>
            <p:ph idx="10" type="dt"/>
          </p:nvPr>
        </p:nvSpPr>
        <p:spPr>
          <a:xfrm>
            <a:off x="8737600" y="6416680"/>
            <a:ext cx="28448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sz="1200">
                <a:solidFill>
                  <a:srgbClr val="888888"/>
                </a:solidFill>
                <a:latin typeface="Montserrat"/>
                <a:ea typeface="Montserrat"/>
                <a:cs typeface="Montserrat"/>
                <a:sym typeface="Montserra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9"/>
          <p:cNvSpPr txBox="1"/>
          <p:nvPr>
            <p:ph idx="11" type="ftr"/>
          </p:nvPr>
        </p:nvSpPr>
        <p:spPr>
          <a:xfrm>
            <a:off x="4165600" y="6416680"/>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1200">
                <a:solidFill>
                  <a:srgbClr val="888888"/>
                </a:solidFill>
                <a:latin typeface="Montserrat"/>
                <a:ea typeface="Montserrat"/>
                <a:cs typeface="Montserrat"/>
                <a:sym typeface="Montserra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9"/>
          <p:cNvSpPr txBox="1"/>
          <p:nvPr>
            <p:ph idx="12" type="sldNum"/>
          </p:nvPr>
        </p:nvSpPr>
        <p:spPr>
          <a:xfrm>
            <a:off x="203200" y="6416680"/>
            <a:ext cx="6096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1" sz="1200">
                <a:solidFill>
                  <a:schemeClr val="lt1"/>
                </a:solidFill>
                <a:latin typeface="Arial"/>
                <a:ea typeface="Arial"/>
                <a:cs typeface="Arial"/>
                <a:sym typeface="Arial"/>
              </a:defRPr>
            </a:lvl1pPr>
            <a:lvl2pPr indent="0" lvl="1" marL="0" algn="l">
              <a:spcBef>
                <a:spcPts val="0"/>
              </a:spcBef>
              <a:buNone/>
              <a:defRPr b="1" sz="1200">
                <a:solidFill>
                  <a:schemeClr val="lt1"/>
                </a:solidFill>
                <a:latin typeface="Arial"/>
                <a:ea typeface="Arial"/>
                <a:cs typeface="Arial"/>
                <a:sym typeface="Arial"/>
              </a:defRPr>
            </a:lvl2pPr>
            <a:lvl3pPr indent="0" lvl="2" marL="0" algn="l">
              <a:spcBef>
                <a:spcPts val="0"/>
              </a:spcBef>
              <a:buNone/>
              <a:defRPr b="1" sz="1200">
                <a:solidFill>
                  <a:schemeClr val="lt1"/>
                </a:solidFill>
                <a:latin typeface="Arial"/>
                <a:ea typeface="Arial"/>
                <a:cs typeface="Arial"/>
                <a:sym typeface="Arial"/>
              </a:defRPr>
            </a:lvl3pPr>
            <a:lvl4pPr indent="0" lvl="3" marL="0" algn="l">
              <a:spcBef>
                <a:spcPts val="0"/>
              </a:spcBef>
              <a:buNone/>
              <a:defRPr b="1" sz="1200">
                <a:solidFill>
                  <a:schemeClr val="lt1"/>
                </a:solidFill>
                <a:latin typeface="Arial"/>
                <a:ea typeface="Arial"/>
                <a:cs typeface="Arial"/>
                <a:sym typeface="Arial"/>
              </a:defRPr>
            </a:lvl4pPr>
            <a:lvl5pPr indent="0" lvl="4" marL="0" algn="l">
              <a:spcBef>
                <a:spcPts val="0"/>
              </a:spcBef>
              <a:buNone/>
              <a:defRPr b="1" sz="1200">
                <a:solidFill>
                  <a:schemeClr val="lt1"/>
                </a:solidFill>
                <a:latin typeface="Arial"/>
                <a:ea typeface="Arial"/>
                <a:cs typeface="Arial"/>
                <a:sym typeface="Arial"/>
              </a:defRPr>
            </a:lvl5pPr>
            <a:lvl6pPr indent="0" lvl="5" marL="0" algn="l">
              <a:spcBef>
                <a:spcPts val="0"/>
              </a:spcBef>
              <a:buNone/>
              <a:defRPr b="1" sz="1200">
                <a:solidFill>
                  <a:schemeClr val="lt1"/>
                </a:solidFill>
                <a:latin typeface="Arial"/>
                <a:ea typeface="Arial"/>
                <a:cs typeface="Arial"/>
                <a:sym typeface="Arial"/>
              </a:defRPr>
            </a:lvl6pPr>
            <a:lvl7pPr indent="0" lvl="6" marL="0" algn="l">
              <a:spcBef>
                <a:spcPts val="0"/>
              </a:spcBef>
              <a:buNone/>
              <a:defRPr b="1" sz="1200">
                <a:solidFill>
                  <a:schemeClr val="lt1"/>
                </a:solidFill>
                <a:latin typeface="Arial"/>
                <a:ea typeface="Arial"/>
                <a:cs typeface="Arial"/>
                <a:sym typeface="Arial"/>
              </a:defRPr>
            </a:lvl7pPr>
            <a:lvl8pPr indent="0" lvl="7" marL="0" algn="l">
              <a:spcBef>
                <a:spcPts val="0"/>
              </a:spcBef>
              <a:buNone/>
              <a:defRPr b="1" sz="1200">
                <a:solidFill>
                  <a:schemeClr val="lt1"/>
                </a:solidFill>
                <a:latin typeface="Arial"/>
                <a:ea typeface="Arial"/>
                <a:cs typeface="Arial"/>
                <a:sym typeface="Arial"/>
              </a:defRPr>
            </a:lvl8pPr>
            <a:lvl9pPr indent="0" lvl="8" marL="0" algn="l">
              <a:spcBef>
                <a:spcPts val="0"/>
              </a:spcBef>
              <a:buNone/>
              <a:defRPr b="1" sz="1200">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02" name="Google Shape;102;p19"/>
          <p:cNvSpPr txBox="1"/>
          <p:nvPr/>
        </p:nvSpPr>
        <p:spPr>
          <a:xfrm>
            <a:off x="0" y="0"/>
            <a:ext cx="1219200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200">
                <a:solidFill>
                  <a:srgbClr val="AB0003"/>
                </a:solidFill>
                <a:latin typeface="Arial"/>
                <a:ea typeface="Arial"/>
                <a:cs typeface="Arial"/>
                <a:sym typeface="Arial"/>
              </a:rPr>
              <a:t>UNCLASSIFIED</a:t>
            </a:r>
            <a:endParaRPr/>
          </a:p>
        </p:txBody>
      </p:sp>
      <p:sp>
        <p:nvSpPr>
          <p:cNvPr id="103" name="Google Shape;103;p19"/>
          <p:cNvSpPr txBox="1"/>
          <p:nvPr/>
        </p:nvSpPr>
        <p:spPr>
          <a:xfrm>
            <a:off x="0" y="6568301"/>
            <a:ext cx="1219200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200">
                <a:solidFill>
                  <a:srgbClr val="AB0003"/>
                </a:solidFill>
                <a:latin typeface="Arial"/>
                <a:ea typeface="Arial"/>
                <a:cs typeface="Arial"/>
                <a:sym typeface="Arial"/>
              </a:rPr>
              <a:t>UNCLASSIFIED</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2" name="Shape 22"/>
        <p:cNvGrpSpPr/>
        <p:nvPr/>
      </p:nvGrpSpPr>
      <p:grpSpPr>
        <a:xfrm>
          <a:off x="0" y="0"/>
          <a:ext cx="0" cy="0"/>
          <a:chOff x="0" y="0"/>
          <a:chExt cx="0" cy="0"/>
        </a:xfrm>
      </p:grpSpPr>
      <p:sp>
        <p:nvSpPr>
          <p:cNvPr id="23" name="Google Shape;23;p10"/>
          <p:cNvSpPr txBox="1"/>
          <p:nvPr>
            <p:ph type="title"/>
          </p:nvPr>
        </p:nvSpPr>
        <p:spPr>
          <a:xfrm>
            <a:off x="963084" y="4406905"/>
            <a:ext cx="103632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AB0003"/>
              </a:buClr>
              <a:buSzPts val="4000"/>
              <a:buFont typeface="Arial"/>
              <a:buNone/>
              <a:defRPr b="1" sz="4000" cap="none">
                <a:solidFill>
                  <a:srgbClr val="AB000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10"/>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25" name="Google Shape;25;p10"/>
          <p:cNvSpPr txBox="1"/>
          <p:nvPr>
            <p:ph idx="10" type="dt"/>
          </p:nvPr>
        </p:nvSpPr>
        <p:spPr>
          <a:xfrm>
            <a:off x="8737600" y="6416680"/>
            <a:ext cx="28448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sz="1200">
                <a:solidFill>
                  <a:srgbClr val="888888"/>
                </a:solidFill>
                <a:latin typeface="Montserrat"/>
                <a:ea typeface="Montserrat"/>
                <a:cs typeface="Montserrat"/>
                <a:sym typeface="Montserra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0"/>
          <p:cNvSpPr txBox="1"/>
          <p:nvPr>
            <p:ph idx="11" type="ftr"/>
          </p:nvPr>
        </p:nvSpPr>
        <p:spPr>
          <a:xfrm>
            <a:off x="4165600" y="6416680"/>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1200">
                <a:solidFill>
                  <a:srgbClr val="888888"/>
                </a:solidFill>
                <a:latin typeface="Montserrat"/>
                <a:ea typeface="Montserrat"/>
                <a:cs typeface="Montserrat"/>
                <a:sym typeface="Montserra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0"/>
          <p:cNvSpPr txBox="1"/>
          <p:nvPr>
            <p:ph idx="12" type="sldNum"/>
          </p:nvPr>
        </p:nvSpPr>
        <p:spPr>
          <a:xfrm>
            <a:off x="203200" y="6416680"/>
            <a:ext cx="6096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1" i="0" sz="1200" u="none" cap="none" strike="noStrike">
                <a:solidFill>
                  <a:schemeClr val="lt1"/>
                </a:solidFill>
                <a:latin typeface="Arial"/>
                <a:ea typeface="Arial"/>
                <a:cs typeface="Arial"/>
                <a:sym typeface="Arial"/>
              </a:defRPr>
            </a:lvl1pPr>
            <a:lvl2pPr indent="0" lvl="1" marL="0" algn="l">
              <a:spcBef>
                <a:spcPts val="0"/>
              </a:spcBef>
              <a:buNone/>
              <a:defRPr b="1" i="0" sz="1200" u="none" cap="none" strike="noStrike">
                <a:solidFill>
                  <a:schemeClr val="lt1"/>
                </a:solidFill>
                <a:latin typeface="Arial"/>
                <a:ea typeface="Arial"/>
                <a:cs typeface="Arial"/>
                <a:sym typeface="Arial"/>
              </a:defRPr>
            </a:lvl2pPr>
            <a:lvl3pPr indent="0" lvl="2" marL="0" algn="l">
              <a:spcBef>
                <a:spcPts val="0"/>
              </a:spcBef>
              <a:buNone/>
              <a:defRPr b="1" i="0" sz="1200" u="none" cap="none" strike="noStrike">
                <a:solidFill>
                  <a:schemeClr val="lt1"/>
                </a:solidFill>
                <a:latin typeface="Arial"/>
                <a:ea typeface="Arial"/>
                <a:cs typeface="Arial"/>
                <a:sym typeface="Arial"/>
              </a:defRPr>
            </a:lvl3pPr>
            <a:lvl4pPr indent="0" lvl="3" marL="0" algn="l">
              <a:spcBef>
                <a:spcPts val="0"/>
              </a:spcBef>
              <a:buNone/>
              <a:defRPr b="1" i="0" sz="1200" u="none" cap="none" strike="noStrike">
                <a:solidFill>
                  <a:schemeClr val="lt1"/>
                </a:solidFill>
                <a:latin typeface="Arial"/>
                <a:ea typeface="Arial"/>
                <a:cs typeface="Arial"/>
                <a:sym typeface="Arial"/>
              </a:defRPr>
            </a:lvl4pPr>
            <a:lvl5pPr indent="0" lvl="4" marL="0" algn="l">
              <a:spcBef>
                <a:spcPts val="0"/>
              </a:spcBef>
              <a:buNone/>
              <a:defRPr b="1" i="0" sz="1200" u="none" cap="none" strike="noStrike">
                <a:solidFill>
                  <a:schemeClr val="lt1"/>
                </a:solidFill>
                <a:latin typeface="Arial"/>
                <a:ea typeface="Arial"/>
                <a:cs typeface="Arial"/>
                <a:sym typeface="Arial"/>
              </a:defRPr>
            </a:lvl5pPr>
            <a:lvl6pPr indent="0" lvl="5" marL="0" algn="l">
              <a:spcBef>
                <a:spcPts val="0"/>
              </a:spcBef>
              <a:buNone/>
              <a:defRPr b="1" i="0" sz="1200" u="none" cap="none" strike="noStrike">
                <a:solidFill>
                  <a:schemeClr val="lt1"/>
                </a:solidFill>
                <a:latin typeface="Arial"/>
                <a:ea typeface="Arial"/>
                <a:cs typeface="Arial"/>
                <a:sym typeface="Arial"/>
              </a:defRPr>
            </a:lvl6pPr>
            <a:lvl7pPr indent="0" lvl="6" marL="0" algn="l">
              <a:spcBef>
                <a:spcPts val="0"/>
              </a:spcBef>
              <a:buNone/>
              <a:defRPr b="1" i="0" sz="1200" u="none" cap="none" strike="noStrike">
                <a:solidFill>
                  <a:schemeClr val="lt1"/>
                </a:solidFill>
                <a:latin typeface="Arial"/>
                <a:ea typeface="Arial"/>
                <a:cs typeface="Arial"/>
                <a:sym typeface="Arial"/>
              </a:defRPr>
            </a:lvl7pPr>
            <a:lvl8pPr indent="0" lvl="7" marL="0" algn="l">
              <a:spcBef>
                <a:spcPts val="0"/>
              </a:spcBef>
              <a:buNone/>
              <a:defRPr b="1" i="0" sz="1200" u="none" cap="none" strike="noStrike">
                <a:solidFill>
                  <a:schemeClr val="lt1"/>
                </a:solidFill>
                <a:latin typeface="Arial"/>
                <a:ea typeface="Arial"/>
                <a:cs typeface="Arial"/>
                <a:sym typeface="Arial"/>
              </a:defRPr>
            </a:lvl8pPr>
            <a:lvl9pPr indent="0" lvl="8" marL="0" algn="l">
              <a:spcBef>
                <a:spcPts val="0"/>
              </a:spcBef>
              <a:buNone/>
              <a:defRPr b="1" i="0" sz="12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28" name="Google Shape;28;p10"/>
          <p:cNvPicPr preferRelativeResize="0"/>
          <p:nvPr/>
        </p:nvPicPr>
        <p:blipFill rotWithShape="1">
          <a:blip r:embed="rId2">
            <a:alphaModFix/>
          </a:blip>
          <a:srcRect b="0" l="0" r="0" t="0"/>
          <a:stretch/>
        </p:blipFill>
        <p:spPr>
          <a:xfrm>
            <a:off x="10424160" y="137160"/>
            <a:ext cx="1600200" cy="731520"/>
          </a:xfrm>
          <a:prstGeom prst="rect">
            <a:avLst/>
          </a:prstGeom>
          <a:noFill/>
          <a:ln>
            <a:noFill/>
          </a:ln>
        </p:spPr>
      </p:pic>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9" name="Shape 29"/>
        <p:cNvGrpSpPr/>
        <p:nvPr/>
      </p:nvGrpSpPr>
      <p:grpSpPr>
        <a:xfrm>
          <a:off x="0" y="0"/>
          <a:ext cx="0" cy="0"/>
          <a:chOff x="0" y="0"/>
          <a:chExt cx="0" cy="0"/>
        </a:xfrm>
      </p:grpSpPr>
      <p:sp>
        <p:nvSpPr>
          <p:cNvPr id="30" name="Google Shape;30;p11"/>
          <p:cNvSpPr txBox="1"/>
          <p:nvPr>
            <p:ph type="title"/>
          </p:nvPr>
        </p:nvSpPr>
        <p:spPr>
          <a:xfrm>
            <a:off x="203200" y="173752"/>
            <a:ext cx="10058400" cy="740653"/>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AB000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1"/>
          <p:cNvSpPr txBox="1"/>
          <p:nvPr>
            <p:ph idx="1" type="body"/>
          </p:nvPr>
        </p:nvSpPr>
        <p:spPr>
          <a:xfrm>
            <a:off x="203200" y="1219205"/>
            <a:ext cx="10972800" cy="48307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rgbClr val="C00000"/>
              </a:buClr>
              <a:buSzPts val="2800"/>
              <a:buChar char="•"/>
              <a:defRPr/>
            </a:lvl1pPr>
            <a:lvl2pPr indent="-381000" lvl="1" marL="914400" algn="l">
              <a:spcBef>
                <a:spcPts val="480"/>
              </a:spcBef>
              <a:spcAft>
                <a:spcPts val="0"/>
              </a:spcAft>
              <a:buClr>
                <a:srgbClr val="C00000"/>
              </a:buClr>
              <a:buSzPts val="2400"/>
              <a:buChar char="–"/>
              <a:defRPr/>
            </a:lvl2pPr>
            <a:lvl3pPr indent="-342900" lvl="2" marL="1371600" algn="l">
              <a:spcBef>
                <a:spcPts val="360"/>
              </a:spcBef>
              <a:spcAft>
                <a:spcPts val="0"/>
              </a:spcAft>
              <a:buClr>
                <a:srgbClr val="C00000"/>
              </a:buClr>
              <a:buSzPts val="1800"/>
              <a:buChar char="•"/>
              <a:defRPr/>
            </a:lvl3pPr>
            <a:lvl4pPr indent="-330200" lvl="3" marL="1828800" algn="l">
              <a:spcBef>
                <a:spcPts val="320"/>
              </a:spcBef>
              <a:spcAft>
                <a:spcPts val="0"/>
              </a:spcAft>
              <a:buClr>
                <a:srgbClr val="C00000"/>
              </a:buClr>
              <a:buSzPts val="1600"/>
              <a:buChar char="–"/>
              <a:defRPr/>
            </a:lvl4pPr>
            <a:lvl5pPr indent="-317500" lvl="4" marL="2286000" algn="l">
              <a:spcBef>
                <a:spcPts val="280"/>
              </a:spcBef>
              <a:spcAft>
                <a:spcPts val="0"/>
              </a:spcAft>
              <a:buClr>
                <a:srgbClr val="C00000"/>
              </a:buClr>
              <a:buSzPts val="14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2" name="Google Shape;32;p11"/>
          <p:cNvSpPr txBox="1"/>
          <p:nvPr>
            <p:ph idx="10" type="dt"/>
          </p:nvPr>
        </p:nvSpPr>
        <p:spPr>
          <a:xfrm>
            <a:off x="8737600" y="6416680"/>
            <a:ext cx="28448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sz="1200">
                <a:solidFill>
                  <a:srgbClr val="888888"/>
                </a:solidFill>
                <a:latin typeface="Montserrat"/>
                <a:ea typeface="Montserrat"/>
                <a:cs typeface="Montserrat"/>
                <a:sym typeface="Montserra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11"/>
          <p:cNvSpPr txBox="1"/>
          <p:nvPr>
            <p:ph idx="11" type="ftr"/>
          </p:nvPr>
        </p:nvSpPr>
        <p:spPr>
          <a:xfrm>
            <a:off x="4165600" y="6416680"/>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1200">
                <a:solidFill>
                  <a:srgbClr val="888888"/>
                </a:solidFill>
                <a:latin typeface="Montserrat"/>
                <a:ea typeface="Montserrat"/>
                <a:cs typeface="Montserrat"/>
                <a:sym typeface="Montserra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1"/>
          <p:cNvSpPr txBox="1"/>
          <p:nvPr>
            <p:ph idx="12" type="sldNum"/>
          </p:nvPr>
        </p:nvSpPr>
        <p:spPr>
          <a:xfrm>
            <a:off x="203200" y="6416680"/>
            <a:ext cx="6096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1" sz="1200">
                <a:solidFill>
                  <a:schemeClr val="lt1"/>
                </a:solidFill>
                <a:latin typeface="Arial"/>
                <a:ea typeface="Arial"/>
                <a:cs typeface="Arial"/>
                <a:sym typeface="Arial"/>
              </a:defRPr>
            </a:lvl1pPr>
            <a:lvl2pPr indent="0" lvl="1" marL="0" algn="l">
              <a:spcBef>
                <a:spcPts val="0"/>
              </a:spcBef>
              <a:buNone/>
              <a:defRPr b="1" sz="1200">
                <a:solidFill>
                  <a:schemeClr val="lt1"/>
                </a:solidFill>
                <a:latin typeface="Arial"/>
                <a:ea typeface="Arial"/>
                <a:cs typeface="Arial"/>
                <a:sym typeface="Arial"/>
              </a:defRPr>
            </a:lvl2pPr>
            <a:lvl3pPr indent="0" lvl="2" marL="0" algn="l">
              <a:spcBef>
                <a:spcPts val="0"/>
              </a:spcBef>
              <a:buNone/>
              <a:defRPr b="1" sz="1200">
                <a:solidFill>
                  <a:schemeClr val="lt1"/>
                </a:solidFill>
                <a:latin typeface="Arial"/>
                <a:ea typeface="Arial"/>
                <a:cs typeface="Arial"/>
                <a:sym typeface="Arial"/>
              </a:defRPr>
            </a:lvl3pPr>
            <a:lvl4pPr indent="0" lvl="3" marL="0" algn="l">
              <a:spcBef>
                <a:spcPts val="0"/>
              </a:spcBef>
              <a:buNone/>
              <a:defRPr b="1" sz="1200">
                <a:solidFill>
                  <a:schemeClr val="lt1"/>
                </a:solidFill>
                <a:latin typeface="Arial"/>
                <a:ea typeface="Arial"/>
                <a:cs typeface="Arial"/>
                <a:sym typeface="Arial"/>
              </a:defRPr>
            </a:lvl4pPr>
            <a:lvl5pPr indent="0" lvl="4" marL="0" algn="l">
              <a:spcBef>
                <a:spcPts val="0"/>
              </a:spcBef>
              <a:buNone/>
              <a:defRPr b="1" sz="1200">
                <a:solidFill>
                  <a:schemeClr val="lt1"/>
                </a:solidFill>
                <a:latin typeface="Arial"/>
                <a:ea typeface="Arial"/>
                <a:cs typeface="Arial"/>
                <a:sym typeface="Arial"/>
              </a:defRPr>
            </a:lvl5pPr>
            <a:lvl6pPr indent="0" lvl="5" marL="0" algn="l">
              <a:spcBef>
                <a:spcPts val="0"/>
              </a:spcBef>
              <a:buNone/>
              <a:defRPr b="1" sz="1200">
                <a:solidFill>
                  <a:schemeClr val="lt1"/>
                </a:solidFill>
                <a:latin typeface="Arial"/>
                <a:ea typeface="Arial"/>
                <a:cs typeface="Arial"/>
                <a:sym typeface="Arial"/>
              </a:defRPr>
            </a:lvl6pPr>
            <a:lvl7pPr indent="0" lvl="6" marL="0" algn="l">
              <a:spcBef>
                <a:spcPts val="0"/>
              </a:spcBef>
              <a:buNone/>
              <a:defRPr b="1" sz="1200">
                <a:solidFill>
                  <a:schemeClr val="lt1"/>
                </a:solidFill>
                <a:latin typeface="Arial"/>
                <a:ea typeface="Arial"/>
                <a:cs typeface="Arial"/>
                <a:sym typeface="Arial"/>
              </a:defRPr>
            </a:lvl7pPr>
            <a:lvl8pPr indent="0" lvl="7" marL="0" algn="l">
              <a:spcBef>
                <a:spcPts val="0"/>
              </a:spcBef>
              <a:buNone/>
              <a:defRPr b="1" sz="1200">
                <a:solidFill>
                  <a:schemeClr val="lt1"/>
                </a:solidFill>
                <a:latin typeface="Arial"/>
                <a:ea typeface="Arial"/>
                <a:cs typeface="Arial"/>
                <a:sym typeface="Arial"/>
              </a:defRPr>
            </a:lvl8pPr>
            <a:lvl9pPr indent="0" lvl="8" marL="0" algn="l">
              <a:spcBef>
                <a:spcPts val="0"/>
              </a:spcBef>
              <a:buNone/>
              <a:defRPr b="1" sz="1200">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35" name="Google Shape;35;p11"/>
          <p:cNvPicPr preferRelativeResize="0"/>
          <p:nvPr/>
        </p:nvPicPr>
        <p:blipFill rotWithShape="1">
          <a:blip r:embed="rId2">
            <a:alphaModFix/>
          </a:blip>
          <a:srcRect b="0" l="0" r="0" t="0"/>
          <a:stretch/>
        </p:blipFill>
        <p:spPr>
          <a:xfrm>
            <a:off x="10424160" y="137160"/>
            <a:ext cx="1600200" cy="731520"/>
          </a:xfrm>
          <a:prstGeom prst="rect">
            <a:avLst/>
          </a:prstGeom>
          <a:noFill/>
          <a:ln>
            <a:noFill/>
          </a:ln>
        </p:spPr>
      </p:pic>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6" name="Shape 36"/>
        <p:cNvGrpSpPr/>
        <p:nvPr/>
      </p:nvGrpSpPr>
      <p:grpSpPr>
        <a:xfrm>
          <a:off x="0" y="0"/>
          <a:ext cx="0" cy="0"/>
          <a:chOff x="0" y="0"/>
          <a:chExt cx="0" cy="0"/>
        </a:xfrm>
      </p:grpSpPr>
      <p:sp>
        <p:nvSpPr>
          <p:cNvPr id="37" name="Google Shape;37;p12"/>
          <p:cNvSpPr txBox="1"/>
          <p:nvPr>
            <p:ph idx="10" type="dt"/>
          </p:nvPr>
        </p:nvSpPr>
        <p:spPr>
          <a:xfrm>
            <a:off x="8737600" y="6416680"/>
            <a:ext cx="28448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sz="1200">
                <a:solidFill>
                  <a:srgbClr val="888888"/>
                </a:solidFill>
                <a:latin typeface="Montserrat"/>
                <a:ea typeface="Montserrat"/>
                <a:cs typeface="Montserrat"/>
                <a:sym typeface="Montserra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2"/>
          <p:cNvSpPr txBox="1"/>
          <p:nvPr>
            <p:ph idx="11" type="ftr"/>
          </p:nvPr>
        </p:nvSpPr>
        <p:spPr>
          <a:xfrm>
            <a:off x="4165600" y="6416680"/>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1200">
                <a:solidFill>
                  <a:srgbClr val="888888"/>
                </a:solidFill>
                <a:latin typeface="Montserrat"/>
                <a:ea typeface="Montserrat"/>
                <a:cs typeface="Montserrat"/>
                <a:sym typeface="Montserra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2"/>
          <p:cNvSpPr txBox="1"/>
          <p:nvPr>
            <p:ph idx="12" type="sldNum"/>
          </p:nvPr>
        </p:nvSpPr>
        <p:spPr>
          <a:xfrm>
            <a:off x="203200" y="6416680"/>
            <a:ext cx="6096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1" sz="1200">
                <a:solidFill>
                  <a:schemeClr val="lt1"/>
                </a:solidFill>
                <a:latin typeface="Arial"/>
                <a:ea typeface="Arial"/>
                <a:cs typeface="Arial"/>
                <a:sym typeface="Arial"/>
              </a:defRPr>
            </a:lvl1pPr>
            <a:lvl2pPr indent="0" lvl="1" marL="0" algn="l">
              <a:spcBef>
                <a:spcPts val="0"/>
              </a:spcBef>
              <a:buNone/>
              <a:defRPr b="1" sz="1200">
                <a:solidFill>
                  <a:schemeClr val="lt1"/>
                </a:solidFill>
                <a:latin typeface="Arial"/>
                <a:ea typeface="Arial"/>
                <a:cs typeface="Arial"/>
                <a:sym typeface="Arial"/>
              </a:defRPr>
            </a:lvl2pPr>
            <a:lvl3pPr indent="0" lvl="2" marL="0" algn="l">
              <a:spcBef>
                <a:spcPts val="0"/>
              </a:spcBef>
              <a:buNone/>
              <a:defRPr b="1" sz="1200">
                <a:solidFill>
                  <a:schemeClr val="lt1"/>
                </a:solidFill>
                <a:latin typeface="Arial"/>
                <a:ea typeface="Arial"/>
                <a:cs typeface="Arial"/>
                <a:sym typeface="Arial"/>
              </a:defRPr>
            </a:lvl3pPr>
            <a:lvl4pPr indent="0" lvl="3" marL="0" algn="l">
              <a:spcBef>
                <a:spcPts val="0"/>
              </a:spcBef>
              <a:buNone/>
              <a:defRPr b="1" sz="1200">
                <a:solidFill>
                  <a:schemeClr val="lt1"/>
                </a:solidFill>
                <a:latin typeface="Arial"/>
                <a:ea typeface="Arial"/>
                <a:cs typeface="Arial"/>
                <a:sym typeface="Arial"/>
              </a:defRPr>
            </a:lvl4pPr>
            <a:lvl5pPr indent="0" lvl="4" marL="0" algn="l">
              <a:spcBef>
                <a:spcPts val="0"/>
              </a:spcBef>
              <a:buNone/>
              <a:defRPr b="1" sz="1200">
                <a:solidFill>
                  <a:schemeClr val="lt1"/>
                </a:solidFill>
                <a:latin typeface="Arial"/>
                <a:ea typeface="Arial"/>
                <a:cs typeface="Arial"/>
                <a:sym typeface="Arial"/>
              </a:defRPr>
            </a:lvl5pPr>
            <a:lvl6pPr indent="0" lvl="5" marL="0" algn="l">
              <a:spcBef>
                <a:spcPts val="0"/>
              </a:spcBef>
              <a:buNone/>
              <a:defRPr b="1" sz="1200">
                <a:solidFill>
                  <a:schemeClr val="lt1"/>
                </a:solidFill>
                <a:latin typeface="Arial"/>
                <a:ea typeface="Arial"/>
                <a:cs typeface="Arial"/>
                <a:sym typeface="Arial"/>
              </a:defRPr>
            </a:lvl6pPr>
            <a:lvl7pPr indent="0" lvl="6" marL="0" algn="l">
              <a:spcBef>
                <a:spcPts val="0"/>
              </a:spcBef>
              <a:buNone/>
              <a:defRPr b="1" sz="1200">
                <a:solidFill>
                  <a:schemeClr val="lt1"/>
                </a:solidFill>
                <a:latin typeface="Arial"/>
                <a:ea typeface="Arial"/>
                <a:cs typeface="Arial"/>
                <a:sym typeface="Arial"/>
              </a:defRPr>
            </a:lvl7pPr>
            <a:lvl8pPr indent="0" lvl="7" marL="0" algn="l">
              <a:spcBef>
                <a:spcPts val="0"/>
              </a:spcBef>
              <a:buNone/>
              <a:defRPr b="1" sz="1200">
                <a:solidFill>
                  <a:schemeClr val="lt1"/>
                </a:solidFill>
                <a:latin typeface="Arial"/>
                <a:ea typeface="Arial"/>
                <a:cs typeface="Arial"/>
                <a:sym typeface="Arial"/>
              </a:defRPr>
            </a:lvl8pPr>
            <a:lvl9pPr indent="0" lvl="8" marL="0" algn="l">
              <a:spcBef>
                <a:spcPts val="0"/>
              </a:spcBef>
              <a:buNone/>
              <a:defRPr b="1" sz="1200">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0" name="Shape 40"/>
        <p:cNvGrpSpPr/>
        <p:nvPr/>
      </p:nvGrpSpPr>
      <p:grpSpPr>
        <a:xfrm>
          <a:off x="0" y="0"/>
          <a:ext cx="0" cy="0"/>
          <a:chOff x="0" y="0"/>
          <a:chExt cx="0" cy="0"/>
        </a:xfrm>
      </p:grpSpPr>
      <p:sp>
        <p:nvSpPr>
          <p:cNvPr id="41" name="Google Shape;41;p13"/>
          <p:cNvSpPr txBox="1"/>
          <p:nvPr>
            <p:ph type="title"/>
          </p:nvPr>
        </p:nvSpPr>
        <p:spPr>
          <a:xfrm>
            <a:off x="203200" y="173752"/>
            <a:ext cx="10058400" cy="740653"/>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AB0003"/>
              </a:buClr>
              <a:buSzPts val="3200"/>
              <a:buFont typeface="Arial"/>
              <a:buNone/>
              <a:defRPr>
                <a:solidFill>
                  <a:srgbClr val="AB000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3"/>
          <p:cNvSpPr txBox="1"/>
          <p:nvPr>
            <p:ph idx="1" type="body"/>
          </p:nvPr>
        </p:nvSpPr>
        <p:spPr>
          <a:xfrm>
            <a:off x="609600" y="1600205"/>
            <a:ext cx="5384800" cy="4525963"/>
          </a:xfrm>
          <a:prstGeom prst="rect">
            <a:avLst/>
          </a:prstGeom>
          <a:solidFill>
            <a:srgbClr val="F2F2F2"/>
          </a:solidFill>
          <a:ln>
            <a:noFill/>
          </a:ln>
        </p:spPr>
        <p:txBody>
          <a:bodyPr anchorCtr="0" anchor="t" bIns="45700" lIns="91425" spcFirstLastPara="1" rIns="91425" wrap="square" tIns="45700">
            <a:normAutofit/>
          </a:bodyPr>
          <a:lstStyle>
            <a:lvl1pPr indent="-406400" lvl="0" marL="457200" algn="l">
              <a:spcBef>
                <a:spcPts val="560"/>
              </a:spcBef>
              <a:spcAft>
                <a:spcPts val="0"/>
              </a:spcAft>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3" name="Google Shape;43;p13"/>
          <p:cNvSpPr txBox="1"/>
          <p:nvPr>
            <p:ph idx="2" type="body"/>
          </p:nvPr>
        </p:nvSpPr>
        <p:spPr>
          <a:xfrm>
            <a:off x="6197600" y="1600205"/>
            <a:ext cx="5384800" cy="4525963"/>
          </a:xfrm>
          <a:prstGeom prst="rect">
            <a:avLst/>
          </a:prstGeom>
          <a:solidFill>
            <a:srgbClr val="F2F2F2"/>
          </a:solidFill>
          <a:ln>
            <a:noFill/>
          </a:ln>
        </p:spPr>
        <p:txBody>
          <a:bodyPr anchorCtr="0" anchor="t" bIns="45700" lIns="91425" spcFirstLastPara="1" rIns="91425" wrap="square" tIns="45700">
            <a:normAutofit/>
          </a:bodyPr>
          <a:lstStyle>
            <a:lvl1pPr indent="-406400" lvl="0" marL="457200" algn="l">
              <a:spcBef>
                <a:spcPts val="560"/>
              </a:spcBef>
              <a:spcAft>
                <a:spcPts val="0"/>
              </a:spcAft>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4" name="Google Shape;44;p13"/>
          <p:cNvSpPr txBox="1"/>
          <p:nvPr>
            <p:ph idx="10" type="dt"/>
          </p:nvPr>
        </p:nvSpPr>
        <p:spPr>
          <a:xfrm>
            <a:off x="8737600" y="6416680"/>
            <a:ext cx="28448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sz="1200">
                <a:solidFill>
                  <a:srgbClr val="888888"/>
                </a:solidFill>
                <a:latin typeface="Montserrat"/>
                <a:ea typeface="Montserrat"/>
                <a:cs typeface="Montserrat"/>
                <a:sym typeface="Montserra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13"/>
          <p:cNvSpPr txBox="1"/>
          <p:nvPr>
            <p:ph idx="11" type="ftr"/>
          </p:nvPr>
        </p:nvSpPr>
        <p:spPr>
          <a:xfrm>
            <a:off x="4165600" y="6416680"/>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1200">
                <a:solidFill>
                  <a:srgbClr val="888888"/>
                </a:solidFill>
                <a:latin typeface="Montserrat"/>
                <a:ea typeface="Montserrat"/>
                <a:cs typeface="Montserrat"/>
                <a:sym typeface="Montserra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13"/>
          <p:cNvSpPr txBox="1"/>
          <p:nvPr>
            <p:ph idx="12" type="sldNum"/>
          </p:nvPr>
        </p:nvSpPr>
        <p:spPr>
          <a:xfrm>
            <a:off x="203200" y="6416680"/>
            <a:ext cx="6096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1" sz="1200">
                <a:solidFill>
                  <a:schemeClr val="lt1"/>
                </a:solidFill>
                <a:latin typeface="Arial"/>
                <a:ea typeface="Arial"/>
                <a:cs typeface="Arial"/>
                <a:sym typeface="Arial"/>
              </a:defRPr>
            </a:lvl1pPr>
            <a:lvl2pPr indent="0" lvl="1" marL="0" algn="l">
              <a:spcBef>
                <a:spcPts val="0"/>
              </a:spcBef>
              <a:buNone/>
              <a:defRPr b="1" sz="1200">
                <a:solidFill>
                  <a:schemeClr val="lt1"/>
                </a:solidFill>
                <a:latin typeface="Arial"/>
                <a:ea typeface="Arial"/>
                <a:cs typeface="Arial"/>
                <a:sym typeface="Arial"/>
              </a:defRPr>
            </a:lvl2pPr>
            <a:lvl3pPr indent="0" lvl="2" marL="0" algn="l">
              <a:spcBef>
                <a:spcPts val="0"/>
              </a:spcBef>
              <a:buNone/>
              <a:defRPr b="1" sz="1200">
                <a:solidFill>
                  <a:schemeClr val="lt1"/>
                </a:solidFill>
                <a:latin typeface="Arial"/>
                <a:ea typeface="Arial"/>
                <a:cs typeface="Arial"/>
                <a:sym typeface="Arial"/>
              </a:defRPr>
            </a:lvl3pPr>
            <a:lvl4pPr indent="0" lvl="3" marL="0" algn="l">
              <a:spcBef>
                <a:spcPts val="0"/>
              </a:spcBef>
              <a:buNone/>
              <a:defRPr b="1" sz="1200">
                <a:solidFill>
                  <a:schemeClr val="lt1"/>
                </a:solidFill>
                <a:latin typeface="Arial"/>
                <a:ea typeface="Arial"/>
                <a:cs typeface="Arial"/>
                <a:sym typeface="Arial"/>
              </a:defRPr>
            </a:lvl4pPr>
            <a:lvl5pPr indent="0" lvl="4" marL="0" algn="l">
              <a:spcBef>
                <a:spcPts val="0"/>
              </a:spcBef>
              <a:buNone/>
              <a:defRPr b="1" sz="1200">
                <a:solidFill>
                  <a:schemeClr val="lt1"/>
                </a:solidFill>
                <a:latin typeface="Arial"/>
                <a:ea typeface="Arial"/>
                <a:cs typeface="Arial"/>
                <a:sym typeface="Arial"/>
              </a:defRPr>
            </a:lvl5pPr>
            <a:lvl6pPr indent="0" lvl="5" marL="0" algn="l">
              <a:spcBef>
                <a:spcPts val="0"/>
              </a:spcBef>
              <a:buNone/>
              <a:defRPr b="1" sz="1200">
                <a:solidFill>
                  <a:schemeClr val="lt1"/>
                </a:solidFill>
                <a:latin typeface="Arial"/>
                <a:ea typeface="Arial"/>
                <a:cs typeface="Arial"/>
                <a:sym typeface="Arial"/>
              </a:defRPr>
            </a:lvl6pPr>
            <a:lvl7pPr indent="0" lvl="6" marL="0" algn="l">
              <a:spcBef>
                <a:spcPts val="0"/>
              </a:spcBef>
              <a:buNone/>
              <a:defRPr b="1" sz="1200">
                <a:solidFill>
                  <a:schemeClr val="lt1"/>
                </a:solidFill>
                <a:latin typeface="Arial"/>
                <a:ea typeface="Arial"/>
                <a:cs typeface="Arial"/>
                <a:sym typeface="Arial"/>
              </a:defRPr>
            </a:lvl7pPr>
            <a:lvl8pPr indent="0" lvl="7" marL="0" algn="l">
              <a:spcBef>
                <a:spcPts val="0"/>
              </a:spcBef>
              <a:buNone/>
              <a:defRPr b="1" sz="1200">
                <a:solidFill>
                  <a:schemeClr val="lt1"/>
                </a:solidFill>
                <a:latin typeface="Arial"/>
                <a:ea typeface="Arial"/>
                <a:cs typeface="Arial"/>
                <a:sym typeface="Arial"/>
              </a:defRPr>
            </a:lvl8pPr>
            <a:lvl9pPr indent="0" lvl="8" marL="0" algn="l">
              <a:spcBef>
                <a:spcPts val="0"/>
              </a:spcBef>
              <a:buNone/>
              <a:defRPr b="1" sz="1200">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47" name="Google Shape;47;p13"/>
          <p:cNvPicPr preferRelativeResize="0"/>
          <p:nvPr/>
        </p:nvPicPr>
        <p:blipFill rotWithShape="1">
          <a:blip r:embed="rId2">
            <a:alphaModFix/>
          </a:blip>
          <a:srcRect b="0" l="0" r="0" t="0"/>
          <a:stretch/>
        </p:blipFill>
        <p:spPr>
          <a:xfrm>
            <a:off x="10424160" y="137160"/>
            <a:ext cx="1600200" cy="731520"/>
          </a:xfrm>
          <a:prstGeom prst="rect">
            <a:avLst/>
          </a:prstGeom>
          <a:noFill/>
          <a:ln>
            <a:noFill/>
          </a:ln>
        </p:spPr>
      </p:pic>
      <p:sp>
        <p:nvSpPr>
          <p:cNvPr id="48" name="Google Shape;48;p13"/>
          <p:cNvSpPr txBox="1"/>
          <p:nvPr/>
        </p:nvSpPr>
        <p:spPr>
          <a:xfrm>
            <a:off x="0" y="0"/>
            <a:ext cx="1219200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200">
                <a:solidFill>
                  <a:srgbClr val="AB0003"/>
                </a:solidFill>
                <a:latin typeface="Arial"/>
                <a:ea typeface="Arial"/>
                <a:cs typeface="Arial"/>
                <a:sym typeface="Arial"/>
              </a:rPr>
              <a:t>UNCLASSIFIED</a:t>
            </a:r>
            <a:endParaRPr/>
          </a:p>
        </p:txBody>
      </p:sp>
      <p:sp>
        <p:nvSpPr>
          <p:cNvPr id="49" name="Google Shape;49;p13"/>
          <p:cNvSpPr txBox="1"/>
          <p:nvPr/>
        </p:nvSpPr>
        <p:spPr>
          <a:xfrm>
            <a:off x="0" y="6568301"/>
            <a:ext cx="1219200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200">
                <a:solidFill>
                  <a:srgbClr val="AB0003"/>
                </a:solidFill>
                <a:latin typeface="Arial"/>
                <a:ea typeface="Arial"/>
                <a:cs typeface="Arial"/>
                <a:sym typeface="Arial"/>
              </a:rPr>
              <a:t>UNCLASSIFIED</a:t>
            </a:r>
            <a:endParaRP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0" name="Shape 50"/>
        <p:cNvGrpSpPr/>
        <p:nvPr/>
      </p:nvGrpSpPr>
      <p:grpSpPr>
        <a:xfrm>
          <a:off x="0" y="0"/>
          <a:ext cx="0" cy="0"/>
          <a:chOff x="0" y="0"/>
          <a:chExt cx="0" cy="0"/>
        </a:xfrm>
      </p:grpSpPr>
      <p:sp>
        <p:nvSpPr>
          <p:cNvPr id="51" name="Google Shape;51;p14"/>
          <p:cNvSpPr txBox="1"/>
          <p:nvPr>
            <p:ph type="title"/>
          </p:nvPr>
        </p:nvSpPr>
        <p:spPr>
          <a:xfrm>
            <a:off x="203200" y="173752"/>
            <a:ext cx="10058400" cy="740653"/>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AB0003"/>
              </a:buClr>
              <a:buSzPts val="3200"/>
              <a:buFont typeface="Arial"/>
              <a:buNone/>
              <a:defRPr>
                <a:solidFill>
                  <a:srgbClr val="AB000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14"/>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3" name="Google Shape;53;p14"/>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4" name="Google Shape;54;p14"/>
          <p:cNvSpPr txBox="1"/>
          <p:nvPr>
            <p:ph idx="3" type="body"/>
          </p:nvPr>
        </p:nvSpPr>
        <p:spPr>
          <a:xfrm>
            <a:off x="6193370" y="1535113"/>
            <a:ext cx="5389033"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5" name="Google Shape;55;p14"/>
          <p:cNvSpPr txBox="1"/>
          <p:nvPr>
            <p:ph idx="4" type="body"/>
          </p:nvPr>
        </p:nvSpPr>
        <p:spPr>
          <a:xfrm>
            <a:off x="6193370" y="2174875"/>
            <a:ext cx="5389033"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6" name="Google Shape;56;p14"/>
          <p:cNvSpPr txBox="1"/>
          <p:nvPr>
            <p:ph idx="10" type="dt"/>
          </p:nvPr>
        </p:nvSpPr>
        <p:spPr>
          <a:xfrm>
            <a:off x="8737600" y="6416680"/>
            <a:ext cx="28448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sz="1200">
                <a:solidFill>
                  <a:srgbClr val="888888"/>
                </a:solidFill>
                <a:latin typeface="Montserrat"/>
                <a:ea typeface="Montserrat"/>
                <a:cs typeface="Montserrat"/>
                <a:sym typeface="Montserra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4"/>
          <p:cNvSpPr txBox="1"/>
          <p:nvPr>
            <p:ph idx="11" type="ftr"/>
          </p:nvPr>
        </p:nvSpPr>
        <p:spPr>
          <a:xfrm>
            <a:off x="4165600" y="6416680"/>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1200">
                <a:solidFill>
                  <a:srgbClr val="888888"/>
                </a:solidFill>
                <a:latin typeface="Montserrat"/>
                <a:ea typeface="Montserrat"/>
                <a:cs typeface="Montserrat"/>
                <a:sym typeface="Montserra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14"/>
          <p:cNvSpPr txBox="1"/>
          <p:nvPr>
            <p:ph idx="12" type="sldNum"/>
          </p:nvPr>
        </p:nvSpPr>
        <p:spPr>
          <a:xfrm>
            <a:off x="203200" y="6416680"/>
            <a:ext cx="6096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1" sz="1200">
                <a:solidFill>
                  <a:schemeClr val="lt1"/>
                </a:solidFill>
                <a:latin typeface="Arial"/>
                <a:ea typeface="Arial"/>
                <a:cs typeface="Arial"/>
                <a:sym typeface="Arial"/>
              </a:defRPr>
            </a:lvl1pPr>
            <a:lvl2pPr indent="0" lvl="1" marL="0" algn="l">
              <a:spcBef>
                <a:spcPts val="0"/>
              </a:spcBef>
              <a:buNone/>
              <a:defRPr b="1" sz="1200">
                <a:solidFill>
                  <a:schemeClr val="lt1"/>
                </a:solidFill>
                <a:latin typeface="Arial"/>
                <a:ea typeface="Arial"/>
                <a:cs typeface="Arial"/>
                <a:sym typeface="Arial"/>
              </a:defRPr>
            </a:lvl2pPr>
            <a:lvl3pPr indent="0" lvl="2" marL="0" algn="l">
              <a:spcBef>
                <a:spcPts val="0"/>
              </a:spcBef>
              <a:buNone/>
              <a:defRPr b="1" sz="1200">
                <a:solidFill>
                  <a:schemeClr val="lt1"/>
                </a:solidFill>
                <a:latin typeface="Arial"/>
                <a:ea typeface="Arial"/>
                <a:cs typeface="Arial"/>
                <a:sym typeface="Arial"/>
              </a:defRPr>
            </a:lvl3pPr>
            <a:lvl4pPr indent="0" lvl="3" marL="0" algn="l">
              <a:spcBef>
                <a:spcPts val="0"/>
              </a:spcBef>
              <a:buNone/>
              <a:defRPr b="1" sz="1200">
                <a:solidFill>
                  <a:schemeClr val="lt1"/>
                </a:solidFill>
                <a:latin typeface="Arial"/>
                <a:ea typeface="Arial"/>
                <a:cs typeface="Arial"/>
                <a:sym typeface="Arial"/>
              </a:defRPr>
            </a:lvl4pPr>
            <a:lvl5pPr indent="0" lvl="4" marL="0" algn="l">
              <a:spcBef>
                <a:spcPts val="0"/>
              </a:spcBef>
              <a:buNone/>
              <a:defRPr b="1" sz="1200">
                <a:solidFill>
                  <a:schemeClr val="lt1"/>
                </a:solidFill>
                <a:latin typeface="Arial"/>
                <a:ea typeface="Arial"/>
                <a:cs typeface="Arial"/>
                <a:sym typeface="Arial"/>
              </a:defRPr>
            </a:lvl5pPr>
            <a:lvl6pPr indent="0" lvl="5" marL="0" algn="l">
              <a:spcBef>
                <a:spcPts val="0"/>
              </a:spcBef>
              <a:buNone/>
              <a:defRPr b="1" sz="1200">
                <a:solidFill>
                  <a:schemeClr val="lt1"/>
                </a:solidFill>
                <a:latin typeface="Arial"/>
                <a:ea typeface="Arial"/>
                <a:cs typeface="Arial"/>
                <a:sym typeface="Arial"/>
              </a:defRPr>
            </a:lvl6pPr>
            <a:lvl7pPr indent="0" lvl="6" marL="0" algn="l">
              <a:spcBef>
                <a:spcPts val="0"/>
              </a:spcBef>
              <a:buNone/>
              <a:defRPr b="1" sz="1200">
                <a:solidFill>
                  <a:schemeClr val="lt1"/>
                </a:solidFill>
                <a:latin typeface="Arial"/>
                <a:ea typeface="Arial"/>
                <a:cs typeface="Arial"/>
                <a:sym typeface="Arial"/>
              </a:defRPr>
            </a:lvl7pPr>
            <a:lvl8pPr indent="0" lvl="7" marL="0" algn="l">
              <a:spcBef>
                <a:spcPts val="0"/>
              </a:spcBef>
              <a:buNone/>
              <a:defRPr b="1" sz="1200">
                <a:solidFill>
                  <a:schemeClr val="lt1"/>
                </a:solidFill>
                <a:latin typeface="Arial"/>
                <a:ea typeface="Arial"/>
                <a:cs typeface="Arial"/>
                <a:sym typeface="Arial"/>
              </a:defRPr>
            </a:lvl8pPr>
            <a:lvl9pPr indent="0" lvl="8" marL="0" algn="l">
              <a:spcBef>
                <a:spcPts val="0"/>
              </a:spcBef>
              <a:buNone/>
              <a:defRPr b="1" sz="1200">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59" name="Google Shape;59;p14"/>
          <p:cNvPicPr preferRelativeResize="0"/>
          <p:nvPr/>
        </p:nvPicPr>
        <p:blipFill rotWithShape="1">
          <a:blip r:embed="rId2">
            <a:alphaModFix/>
          </a:blip>
          <a:srcRect b="0" l="0" r="0" t="0"/>
          <a:stretch/>
        </p:blipFill>
        <p:spPr>
          <a:xfrm>
            <a:off x="10424160" y="137160"/>
            <a:ext cx="1600200" cy="731520"/>
          </a:xfrm>
          <a:prstGeom prst="rect">
            <a:avLst/>
          </a:prstGeom>
          <a:noFill/>
          <a:ln>
            <a:noFill/>
          </a:ln>
        </p:spPr>
      </p:pic>
      <p:sp>
        <p:nvSpPr>
          <p:cNvPr id="60" name="Google Shape;60;p14"/>
          <p:cNvSpPr txBox="1"/>
          <p:nvPr/>
        </p:nvSpPr>
        <p:spPr>
          <a:xfrm>
            <a:off x="0" y="0"/>
            <a:ext cx="1219200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200">
                <a:solidFill>
                  <a:srgbClr val="AB0003"/>
                </a:solidFill>
                <a:latin typeface="Arial"/>
                <a:ea typeface="Arial"/>
                <a:cs typeface="Arial"/>
                <a:sym typeface="Arial"/>
              </a:rPr>
              <a:t>UNCLASSIFIED</a:t>
            </a:r>
            <a:endParaRPr/>
          </a:p>
        </p:txBody>
      </p:sp>
      <p:sp>
        <p:nvSpPr>
          <p:cNvPr id="61" name="Google Shape;61;p14"/>
          <p:cNvSpPr txBox="1"/>
          <p:nvPr/>
        </p:nvSpPr>
        <p:spPr>
          <a:xfrm>
            <a:off x="0" y="6568301"/>
            <a:ext cx="1219200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200">
                <a:solidFill>
                  <a:srgbClr val="AB0003"/>
                </a:solidFill>
                <a:latin typeface="Arial"/>
                <a:ea typeface="Arial"/>
                <a:cs typeface="Arial"/>
                <a:sym typeface="Arial"/>
              </a:rPr>
              <a:t>UNCLASSIFIED</a:t>
            </a:r>
            <a:endParaRP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2" name="Shape 62"/>
        <p:cNvGrpSpPr/>
        <p:nvPr/>
      </p:nvGrpSpPr>
      <p:grpSpPr>
        <a:xfrm>
          <a:off x="0" y="0"/>
          <a:ext cx="0" cy="0"/>
          <a:chOff x="0" y="0"/>
          <a:chExt cx="0" cy="0"/>
        </a:xfrm>
      </p:grpSpPr>
      <p:sp>
        <p:nvSpPr>
          <p:cNvPr id="63" name="Google Shape;63;p15"/>
          <p:cNvSpPr txBox="1"/>
          <p:nvPr>
            <p:ph type="title"/>
          </p:nvPr>
        </p:nvSpPr>
        <p:spPr>
          <a:xfrm>
            <a:off x="203200" y="173752"/>
            <a:ext cx="9956800" cy="740653"/>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AB0003"/>
              </a:buClr>
              <a:buSzPts val="3200"/>
              <a:buFont typeface="Arial"/>
              <a:buNone/>
              <a:defRPr>
                <a:solidFill>
                  <a:srgbClr val="AB000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15"/>
          <p:cNvSpPr txBox="1"/>
          <p:nvPr>
            <p:ph idx="10" type="dt"/>
          </p:nvPr>
        </p:nvSpPr>
        <p:spPr>
          <a:xfrm>
            <a:off x="8737600" y="6416680"/>
            <a:ext cx="28448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sz="1200">
                <a:solidFill>
                  <a:srgbClr val="888888"/>
                </a:solidFill>
                <a:latin typeface="Montserrat"/>
                <a:ea typeface="Montserrat"/>
                <a:cs typeface="Montserrat"/>
                <a:sym typeface="Montserra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5"/>
          <p:cNvSpPr txBox="1"/>
          <p:nvPr>
            <p:ph idx="11" type="ftr"/>
          </p:nvPr>
        </p:nvSpPr>
        <p:spPr>
          <a:xfrm>
            <a:off x="4165600" y="6416680"/>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1200">
                <a:solidFill>
                  <a:srgbClr val="888888"/>
                </a:solidFill>
                <a:latin typeface="Montserrat"/>
                <a:ea typeface="Montserrat"/>
                <a:cs typeface="Montserrat"/>
                <a:sym typeface="Montserra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5"/>
          <p:cNvSpPr txBox="1"/>
          <p:nvPr>
            <p:ph idx="12" type="sldNum"/>
          </p:nvPr>
        </p:nvSpPr>
        <p:spPr>
          <a:xfrm>
            <a:off x="203200" y="6416680"/>
            <a:ext cx="6096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1" sz="1200">
                <a:solidFill>
                  <a:schemeClr val="lt1"/>
                </a:solidFill>
                <a:latin typeface="Arial"/>
                <a:ea typeface="Arial"/>
                <a:cs typeface="Arial"/>
                <a:sym typeface="Arial"/>
              </a:defRPr>
            </a:lvl1pPr>
            <a:lvl2pPr indent="0" lvl="1" marL="0" algn="l">
              <a:spcBef>
                <a:spcPts val="0"/>
              </a:spcBef>
              <a:buNone/>
              <a:defRPr b="1" sz="1200">
                <a:solidFill>
                  <a:schemeClr val="lt1"/>
                </a:solidFill>
                <a:latin typeface="Arial"/>
                <a:ea typeface="Arial"/>
                <a:cs typeface="Arial"/>
                <a:sym typeface="Arial"/>
              </a:defRPr>
            </a:lvl2pPr>
            <a:lvl3pPr indent="0" lvl="2" marL="0" algn="l">
              <a:spcBef>
                <a:spcPts val="0"/>
              </a:spcBef>
              <a:buNone/>
              <a:defRPr b="1" sz="1200">
                <a:solidFill>
                  <a:schemeClr val="lt1"/>
                </a:solidFill>
                <a:latin typeface="Arial"/>
                <a:ea typeface="Arial"/>
                <a:cs typeface="Arial"/>
                <a:sym typeface="Arial"/>
              </a:defRPr>
            </a:lvl3pPr>
            <a:lvl4pPr indent="0" lvl="3" marL="0" algn="l">
              <a:spcBef>
                <a:spcPts val="0"/>
              </a:spcBef>
              <a:buNone/>
              <a:defRPr b="1" sz="1200">
                <a:solidFill>
                  <a:schemeClr val="lt1"/>
                </a:solidFill>
                <a:latin typeface="Arial"/>
                <a:ea typeface="Arial"/>
                <a:cs typeface="Arial"/>
                <a:sym typeface="Arial"/>
              </a:defRPr>
            </a:lvl4pPr>
            <a:lvl5pPr indent="0" lvl="4" marL="0" algn="l">
              <a:spcBef>
                <a:spcPts val="0"/>
              </a:spcBef>
              <a:buNone/>
              <a:defRPr b="1" sz="1200">
                <a:solidFill>
                  <a:schemeClr val="lt1"/>
                </a:solidFill>
                <a:latin typeface="Arial"/>
                <a:ea typeface="Arial"/>
                <a:cs typeface="Arial"/>
                <a:sym typeface="Arial"/>
              </a:defRPr>
            </a:lvl5pPr>
            <a:lvl6pPr indent="0" lvl="5" marL="0" algn="l">
              <a:spcBef>
                <a:spcPts val="0"/>
              </a:spcBef>
              <a:buNone/>
              <a:defRPr b="1" sz="1200">
                <a:solidFill>
                  <a:schemeClr val="lt1"/>
                </a:solidFill>
                <a:latin typeface="Arial"/>
                <a:ea typeface="Arial"/>
                <a:cs typeface="Arial"/>
                <a:sym typeface="Arial"/>
              </a:defRPr>
            </a:lvl6pPr>
            <a:lvl7pPr indent="0" lvl="6" marL="0" algn="l">
              <a:spcBef>
                <a:spcPts val="0"/>
              </a:spcBef>
              <a:buNone/>
              <a:defRPr b="1" sz="1200">
                <a:solidFill>
                  <a:schemeClr val="lt1"/>
                </a:solidFill>
                <a:latin typeface="Arial"/>
                <a:ea typeface="Arial"/>
                <a:cs typeface="Arial"/>
                <a:sym typeface="Arial"/>
              </a:defRPr>
            </a:lvl7pPr>
            <a:lvl8pPr indent="0" lvl="7" marL="0" algn="l">
              <a:spcBef>
                <a:spcPts val="0"/>
              </a:spcBef>
              <a:buNone/>
              <a:defRPr b="1" sz="1200">
                <a:solidFill>
                  <a:schemeClr val="lt1"/>
                </a:solidFill>
                <a:latin typeface="Arial"/>
                <a:ea typeface="Arial"/>
                <a:cs typeface="Arial"/>
                <a:sym typeface="Arial"/>
              </a:defRPr>
            </a:lvl8pPr>
            <a:lvl9pPr indent="0" lvl="8" marL="0" algn="l">
              <a:spcBef>
                <a:spcPts val="0"/>
              </a:spcBef>
              <a:buNone/>
              <a:defRPr b="1" sz="1200">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67" name="Google Shape;67;p15"/>
          <p:cNvPicPr preferRelativeResize="0"/>
          <p:nvPr/>
        </p:nvPicPr>
        <p:blipFill rotWithShape="1">
          <a:blip r:embed="rId2">
            <a:alphaModFix/>
          </a:blip>
          <a:srcRect b="0" l="0" r="0" t="0"/>
          <a:stretch/>
        </p:blipFill>
        <p:spPr>
          <a:xfrm>
            <a:off x="10424160" y="137160"/>
            <a:ext cx="1600200" cy="731520"/>
          </a:xfrm>
          <a:prstGeom prst="rect">
            <a:avLst/>
          </a:prstGeom>
          <a:noFill/>
          <a:ln>
            <a:noFill/>
          </a:ln>
        </p:spPr>
      </p:pic>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8" name="Shape 68"/>
        <p:cNvGrpSpPr/>
        <p:nvPr/>
      </p:nvGrpSpPr>
      <p:grpSpPr>
        <a:xfrm>
          <a:off x="0" y="0"/>
          <a:ext cx="0" cy="0"/>
          <a:chOff x="0" y="0"/>
          <a:chExt cx="0" cy="0"/>
        </a:xfrm>
      </p:grpSpPr>
      <p:sp>
        <p:nvSpPr>
          <p:cNvPr id="69" name="Google Shape;69;p16"/>
          <p:cNvSpPr txBox="1"/>
          <p:nvPr>
            <p:ph type="title"/>
          </p:nvPr>
        </p:nvSpPr>
        <p:spPr>
          <a:xfrm>
            <a:off x="609603" y="273050"/>
            <a:ext cx="4011084"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AB0003"/>
              </a:buClr>
              <a:buSzPts val="2000"/>
              <a:buFont typeface="Arial"/>
              <a:buNone/>
              <a:defRPr b="1" sz="2000">
                <a:solidFill>
                  <a:srgbClr val="AB000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6"/>
          <p:cNvSpPr txBox="1"/>
          <p:nvPr>
            <p:ph idx="1" type="body"/>
          </p:nvPr>
        </p:nvSpPr>
        <p:spPr>
          <a:xfrm>
            <a:off x="4766733" y="990600"/>
            <a:ext cx="6815667" cy="513556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71" name="Google Shape;71;p16"/>
          <p:cNvSpPr txBox="1"/>
          <p:nvPr>
            <p:ph idx="2" type="body"/>
          </p:nvPr>
        </p:nvSpPr>
        <p:spPr>
          <a:xfrm>
            <a:off x="609603" y="1435103"/>
            <a:ext cx="4011084"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72" name="Google Shape;72;p16"/>
          <p:cNvSpPr txBox="1"/>
          <p:nvPr>
            <p:ph idx="10" type="dt"/>
          </p:nvPr>
        </p:nvSpPr>
        <p:spPr>
          <a:xfrm>
            <a:off x="8737600" y="6416680"/>
            <a:ext cx="28448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sz="1200">
                <a:solidFill>
                  <a:srgbClr val="888888"/>
                </a:solidFill>
                <a:latin typeface="Montserrat"/>
                <a:ea typeface="Montserrat"/>
                <a:cs typeface="Montserrat"/>
                <a:sym typeface="Montserra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6"/>
          <p:cNvSpPr txBox="1"/>
          <p:nvPr>
            <p:ph idx="11" type="ftr"/>
          </p:nvPr>
        </p:nvSpPr>
        <p:spPr>
          <a:xfrm>
            <a:off x="4165600" y="6416680"/>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1200">
                <a:solidFill>
                  <a:srgbClr val="888888"/>
                </a:solidFill>
                <a:latin typeface="Montserrat"/>
                <a:ea typeface="Montserrat"/>
                <a:cs typeface="Montserrat"/>
                <a:sym typeface="Montserra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6"/>
          <p:cNvSpPr txBox="1"/>
          <p:nvPr>
            <p:ph idx="12" type="sldNum"/>
          </p:nvPr>
        </p:nvSpPr>
        <p:spPr>
          <a:xfrm>
            <a:off x="203200" y="6416680"/>
            <a:ext cx="6096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1" sz="1200">
                <a:solidFill>
                  <a:schemeClr val="lt1"/>
                </a:solidFill>
                <a:latin typeface="Arial"/>
                <a:ea typeface="Arial"/>
                <a:cs typeface="Arial"/>
                <a:sym typeface="Arial"/>
              </a:defRPr>
            </a:lvl1pPr>
            <a:lvl2pPr indent="0" lvl="1" marL="0" algn="l">
              <a:spcBef>
                <a:spcPts val="0"/>
              </a:spcBef>
              <a:buNone/>
              <a:defRPr b="1" sz="1200">
                <a:solidFill>
                  <a:schemeClr val="lt1"/>
                </a:solidFill>
                <a:latin typeface="Arial"/>
                <a:ea typeface="Arial"/>
                <a:cs typeface="Arial"/>
                <a:sym typeface="Arial"/>
              </a:defRPr>
            </a:lvl2pPr>
            <a:lvl3pPr indent="0" lvl="2" marL="0" algn="l">
              <a:spcBef>
                <a:spcPts val="0"/>
              </a:spcBef>
              <a:buNone/>
              <a:defRPr b="1" sz="1200">
                <a:solidFill>
                  <a:schemeClr val="lt1"/>
                </a:solidFill>
                <a:latin typeface="Arial"/>
                <a:ea typeface="Arial"/>
                <a:cs typeface="Arial"/>
                <a:sym typeface="Arial"/>
              </a:defRPr>
            </a:lvl3pPr>
            <a:lvl4pPr indent="0" lvl="3" marL="0" algn="l">
              <a:spcBef>
                <a:spcPts val="0"/>
              </a:spcBef>
              <a:buNone/>
              <a:defRPr b="1" sz="1200">
                <a:solidFill>
                  <a:schemeClr val="lt1"/>
                </a:solidFill>
                <a:latin typeface="Arial"/>
                <a:ea typeface="Arial"/>
                <a:cs typeface="Arial"/>
                <a:sym typeface="Arial"/>
              </a:defRPr>
            </a:lvl4pPr>
            <a:lvl5pPr indent="0" lvl="4" marL="0" algn="l">
              <a:spcBef>
                <a:spcPts val="0"/>
              </a:spcBef>
              <a:buNone/>
              <a:defRPr b="1" sz="1200">
                <a:solidFill>
                  <a:schemeClr val="lt1"/>
                </a:solidFill>
                <a:latin typeface="Arial"/>
                <a:ea typeface="Arial"/>
                <a:cs typeface="Arial"/>
                <a:sym typeface="Arial"/>
              </a:defRPr>
            </a:lvl5pPr>
            <a:lvl6pPr indent="0" lvl="5" marL="0" algn="l">
              <a:spcBef>
                <a:spcPts val="0"/>
              </a:spcBef>
              <a:buNone/>
              <a:defRPr b="1" sz="1200">
                <a:solidFill>
                  <a:schemeClr val="lt1"/>
                </a:solidFill>
                <a:latin typeface="Arial"/>
                <a:ea typeface="Arial"/>
                <a:cs typeface="Arial"/>
                <a:sym typeface="Arial"/>
              </a:defRPr>
            </a:lvl6pPr>
            <a:lvl7pPr indent="0" lvl="6" marL="0" algn="l">
              <a:spcBef>
                <a:spcPts val="0"/>
              </a:spcBef>
              <a:buNone/>
              <a:defRPr b="1" sz="1200">
                <a:solidFill>
                  <a:schemeClr val="lt1"/>
                </a:solidFill>
                <a:latin typeface="Arial"/>
                <a:ea typeface="Arial"/>
                <a:cs typeface="Arial"/>
                <a:sym typeface="Arial"/>
              </a:defRPr>
            </a:lvl7pPr>
            <a:lvl8pPr indent="0" lvl="7" marL="0" algn="l">
              <a:spcBef>
                <a:spcPts val="0"/>
              </a:spcBef>
              <a:buNone/>
              <a:defRPr b="1" sz="1200">
                <a:solidFill>
                  <a:schemeClr val="lt1"/>
                </a:solidFill>
                <a:latin typeface="Arial"/>
                <a:ea typeface="Arial"/>
                <a:cs typeface="Arial"/>
                <a:sym typeface="Arial"/>
              </a:defRPr>
            </a:lvl8pPr>
            <a:lvl9pPr indent="0" lvl="8" marL="0" algn="l">
              <a:spcBef>
                <a:spcPts val="0"/>
              </a:spcBef>
              <a:buNone/>
              <a:defRPr b="1" sz="1200">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75" name="Google Shape;75;p16"/>
          <p:cNvPicPr preferRelativeResize="0"/>
          <p:nvPr/>
        </p:nvPicPr>
        <p:blipFill rotWithShape="1">
          <a:blip r:embed="rId2">
            <a:alphaModFix/>
          </a:blip>
          <a:srcRect b="0" l="0" r="0" t="0"/>
          <a:stretch/>
        </p:blipFill>
        <p:spPr>
          <a:xfrm>
            <a:off x="10424160" y="137160"/>
            <a:ext cx="1600200" cy="731520"/>
          </a:xfrm>
          <a:prstGeom prst="rect">
            <a:avLst/>
          </a:prstGeom>
          <a:noFill/>
          <a:ln>
            <a:noFill/>
          </a:ln>
        </p:spPr>
      </p:pic>
      <p:sp>
        <p:nvSpPr>
          <p:cNvPr id="76" name="Google Shape;76;p16"/>
          <p:cNvSpPr txBox="1"/>
          <p:nvPr/>
        </p:nvSpPr>
        <p:spPr>
          <a:xfrm>
            <a:off x="0" y="0"/>
            <a:ext cx="1219200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200">
                <a:solidFill>
                  <a:srgbClr val="AB0003"/>
                </a:solidFill>
                <a:latin typeface="Arial"/>
                <a:ea typeface="Arial"/>
                <a:cs typeface="Arial"/>
                <a:sym typeface="Arial"/>
              </a:rPr>
              <a:t>UNCLASSIFIED</a:t>
            </a:r>
            <a:endParaRPr/>
          </a:p>
        </p:txBody>
      </p:sp>
      <p:sp>
        <p:nvSpPr>
          <p:cNvPr id="77" name="Google Shape;77;p16"/>
          <p:cNvSpPr txBox="1"/>
          <p:nvPr/>
        </p:nvSpPr>
        <p:spPr>
          <a:xfrm>
            <a:off x="0" y="6568301"/>
            <a:ext cx="1219200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200">
                <a:solidFill>
                  <a:srgbClr val="AB0003"/>
                </a:solidFill>
                <a:latin typeface="Arial"/>
                <a:ea typeface="Arial"/>
                <a:cs typeface="Arial"/>
                <a:sym typeface="Arial"/>
              </a:rPr>
              <a:t>UNCLASSIFIED</a:t>
            </a:r>
            <a:endParaRP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8" name="Shape 78"/>
        <p:cNvGrpSpPr/>
        <p:nvPr/>
      </p:nvGrpSpPr>
      <p:grpSpPr>
        <a:xfrm>
          <a:off x="0" y="0"/>
          <a:ext cx="0" cy="0"/>
          <a:chOff x="0" y="0"/>
          <a:chExt cx="0" cy="0"/>
        </a:xfrm>
      </p:grpSpPr>
      <p:sp>
        <p:nvSpPr>
          <p:cNvPr id="79" name="Google Shape;79;p17"/>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AB0003"/>
              </a:buClr>
              <a:buSzPts val="2000"/>
              <a:buFont typeface="Arial"/>
              <a:buNone/>
              <a:defRPr b="1" sz="2000">
                <a:solidFill>
                  <a:srgbClr val="AB000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7"/>
          <p:cNvSpPr/>
          <p:nvPr>
            <p:ph idx="2" type="pic"/>
          </p:nvPr>
        </p:nvSpPr>
        <p:spPr>
          <a:xfrm>
            <a:off x="2389717" y="612775"/>
            <a:ext cx="7315200" cy="4114800"/>
          </a:xfrm>
          <a:prstGeom prst="rect">
            <a:avLst/>
          </a:prstGeom>
          <a:noFill/>
          <a:ln>
            <a:noFill/>
          </a:ln>
        </p:spPr>
      </p:sp>
      <p:sp>
        <p:nvSpPr>
          <p:cNvPr id="81" name="Google Shape;81;p17"/>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82" name="Google Shape;82;p17"/>
          <p:cNvSpPr txBox="1"/>
          <p:nvPr>
            <p:ph idx="10" type="dt"/>
          </p:nvPr>
        </p:nvSpPr>
        <p:spPr>
          <a:xfrm>
            <a:off x="8737600" y="6416680"/>
            <a:ext cx="28448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sz="1200">
                <a:solidFill>
                  <a:srgbClr val="888888"/>
                </a:solidFill>
                <a:latin typeface="Montserrat"/>
                <a:ea typeface="Montserrat"/>
                <a:cs typeface="Montserrat"/>
                <a:sym typeface="Montserra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7"/>
          <p:cNvSpPr txBox="1"/>
          <p:nvPr>
            <p:ph idx="11" type="ftr"/>
          </p:nvPr>
        </p:nvSpPr>
        <p:spPr>
          <a:xfrm>
            <a:off x="4165600" y="6416680"/>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1200">
                <a:solidFill>
                  <a:srgbClr val="888888"/>
                </a:solidFill>
                <a:latin typeface="Montserrat"/>
                <a:ea typeface="Montserrat"/>
                <a:cs typeface="Montserrat"/>
                <a:sym typeface="Montserra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7"/>
          <p:cNvSpPr txBox="1"/>
          <p:nvPr>
            <p:ph idx="12" type="sldNum"/>
          </p:nvPr>
        </p:nvSpPr>
        <p:spPr>
          <a:xfrm>
            <a:off x="203200" y="6416680"/>
            <a:ext cx="6096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1" sz="1200">
                <a:solidFill>
                  <a:schemeClr val="lt1"/>
                </a:solidFill>
                <a:latin typeface="Arial"/>
                <a:ea typeface="Arial"/>
                <a:cs typeface="Arial"/>
                <a:sym typeface="Arial"/>
              </a:defRPr>
            </a:lvl1pPr>
            <a:lvl2pPr indent="0" lvl="1" marL="0" algn="l">
              <a:spcBef>
                <a:spcPts val="0"/>
              </a:spcBef>
              <a:buNone/>
              <a:defRPr b="1" sz="1200">
                <a:solidFill>
                  <a:schemeClr val="lt1"/>
                </a:solidFill>
                <a:latin typeface="Arial"/>
                <a:ea typeface="Arial"/>
                <a:cs typeface="Arial"/>
                <a:sym typeface="Arial"/>
              </a:defRPr>
            </a:lvl2pPr>
            <a:lvl3pPr indent="0" lvl="2" marL="0" algn="l">
              <a:spcBef>
                <a:spcPts val="0"/>
              </a:spcBef>
              <a:buNone/>
              <a:defRPr b="1" sz="1200">
                <a:solidFill>
                  <a:schemeClr val="lt1"/>
                </a:solidFill>
                <a:latin typeface="Arial"/>
                <a:ea typeface="Arial"/>
                <a:cs typeface="Arial"/>
                <a:sym typeface="Arial"/>
              </a:defRPr>
            </a:lvl3pPr>
            <a:lvl4pPr indent="0" lvl="3" marL="0" algn="l">
              <a:spcBef>
                <a:spcPts val="0"/>
              </a:spcBef>
              <a:buNone/>
              <a:defRPr b="1" sz="1200">
                <a:solidFill>
                  <a:schemeClr val="lt1"/>
                </a:solidFill>
                <a:latin typeface="Arial"/>
                <a:ea typeface="Arial"/>
                <a:cs typeface="Arial"/>
                <a:sym typeface="Arial"/>
              </a:defRPr>
            </a:lvl4pPr>
            <a:lvl5pPr indent="0" lvl="4" marL="0" algn="l">
              <a:spcBef>
                <a:spcPts val="0"/>
              </a:spcBef>
              <a:buNone/>
              <a:defRPr b="1" sz="1200">
                <a:solidFill>
                  <a:schemeClr val="lt1"/>
                </a:solidFill>
                <a:latin typeface="Arial"/>
                <a:ea typeface="Arial"/>
                <a:cs typeface="Arial"/>
                <a:sym typeface="Arial"/>
              </a:defRPr>
            </a:lvl5pPr>
            <a:lvl6pPr indent="0" lvl="5" marL="0" algn="l">
              <a:spcBef>
                <a:spcPts val="0"/>
              </a:spcBef>
              <a:buNone/>
              <a:defRPr b="1" sz="1200">
                <a:solidFill>
                  <a:schemeClr val="lt1"/>
                </a:solidFill>
                <a:latin typeface="Arial"/>
                <a:ea typeface="Arial"/>
                <a:cs typeface="Arial"/>
                <a:sym typeface="Arial"/>
              </a:defRPr>
            </a:lvl6pPr>
            <a:lvl7pPr indent="0" lvl="6" marL="0" algn="l">
              <a:spcBef>
                <a:spcPts val="0"/>
              </a:spcBef>
              <a:buNone/>
              <a:defRPr b="1" sz="1200">
                <a:solidFill>
                  <a:schemeClr val="lt1"/>
                </a:solidFill>
                <a:latin typeface="Arial"/>
                <a:ea typeface="Arial"/>
                <a:cs typeface="Arial"/>
                <a:sym typeface="Arial"/>
              </a:defRPr>
            </a:lvl7pPr>
            <a:lvl8pPr indent="0" lvl="7" marL="0" algn="l">
              <a:spcBef>
                <a:spcPts val="0"/>
              </a:spcBef>
              <a:buNone/>
              <a:defRPr b="1" sz="1200">
                <a:solidFill>
                  <a:schemeClr val="lt1"/>
                </a:solidFill>
                <a:latin typeface="Arial"/>
                <a:ea typeface="Arial"/>
                <a:cs typeface="Arial"/>
                <a:sym typeface="Arial"/>
              </a:defRPr>
            </a:lvl8pPr>
            <a:lvl9pPr indent="0" lvl="8" marL="0" algn="l">
              <a:spcBef>
                <a:spcPts val="0"/>
              </a:spcBef>
              <a:buNone/>
              <a:defRPr b="1" sz="1200">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85" name="Google Shape;85;p17"/>
          <p:cNvPicPr preferRelativeResize="0"/>
          <p:nvPr/>
        </p:nvPicPr>
        <p:blipFill rotWithShape="1">
          <a:blip r:embed="rId2">
            <a:alphaModFix/>
          </a:blip>
          <a:srcRect b="0" l="0" r="0" t="0"/>
          <a:stretch/>
        </p:blipFill>
        <p:spPr>
          <a:xfrm>
            <a:off x="10424160" y="137160"/>
            <a:ext cx="1600200" cy="731520"/>
          </a:xfrm>
          <a:prstGeom prst="rect">
            <a:avLst/>
          </a:prstGeom>
          <a:noFill/>
          <a:ln>
            <a:noFill/>
          </a:ln>
        </p:spPr>
      </p:pic>
      <p:sp>
        <p:nvSpPr>
          <p:cNvPr id="86" name="Google Shape;86;p17"/>
          <p:cNvSpPr txBox="1"/>
          <p:nvPr/>
        </p:nvSpPr>
        <p:spPr>
          <a:xfrm>
            <a:off x="0" y="0"/>
            <a:ext cx="1219200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200">
                <a:solidFill>
                  <a:srgbClr val="AB0003"/>
                </a:solidFill>
                <a:latin typeface="Arial"/>
                <a:ea typeface="Arial"/>
                <a:cs typeface="Arial"/>
                <a:sym typeface="Arial"/>
              </a:rPr>
              <a:t>UNCLASSIFIED</a:t>
            </a:r>
            <a:endParaRPr/>
          </a:p>
        </p:txBody>
      </p:sp>
      <p:sp>
        <p:nvSpPr>
          <p:cNvPr id="87" name="Google Shape;87;p17"/>
          <p:cNvSpPr txBox="1"/>
          <p:nvPr/>
        </p:nvSpPr>
        <p:spPr>
          <a:xfrm>
            <a:off x="0" y="6568301"/>
            <a:ext cx="1219200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200">
                <a:solidFill>
                  <a:srgbClr val="AB0003"/>
                </a:solidFill>
                <a:latin typeface="Arial"/>
                <a:ea typeface="Arial"/>
                <a:cs typeface="Arial"/>
                <a:sym typeface="Arial"/>
              </a:rPr>
              <a:t>UNCLASSIFIED</a:t>
            </a:r>
            <a:endParaRP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8"/>
          <p:cNvSpPr/>
          <p:nvPr/>
        </p:nvSpPr>
        <p:spPr>
          <a:xfrm>
            <a:off x="101600" y="6324600"/>
            <a:ext cx="812800" cy="533400"/>
          </a:xfrm>
          <a:prstGeom prst="parallelogram">
            <a:avLst>
              <a:gd fmla="val 25000" name="adj"/>
            </a:avLst>
          </a:prstGeom>
          <a:solidFill>
            <a:srgbClr val="AB000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 name="Google Shape;11;p8"/>
          <p:cNvSpPr txBox="1"/>
          <p:nvPr>
            <p:ph type="title"/>
          </p:nvPr>
        </p:nvSpPr>
        <p:spPr>
          <a:xfrm>
            <a:off x="203200" y="173752"/>
            <a:ext cx="10058400" cy="740653"/>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rgbClr val="AB0003"/>
              </a:buClr>
              <a:buSzPts val="3200"/>
              <a:buFont typeface="Arial"/>
              <a:buNone/>
              <a:defRPr b="1" i="0" sz="3200" u="none" cap="none" strike="noStrike">
                <a:solidFill>
                  <a:srgbClr val="AB0003"/>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8"/>
          <p:cNvSpPr txBox="1"/>
          <p:nvPr>
            <p:ph idx="1" type="body"/>
          </p:nvPr>
        </p:nvSpPr>
        <p:spPr>
          <a:xfrm>
            <a:off x="203200" y="1219205"/>
            <a:ext cx="10972800" cy="4830763"/>
          </a:xfrm>
          <a:prstGeom prst="rect">
            <a:avLst/>
          </a:prstGeom>
          <a:noFill/>
          <a:ln>
            <a:noFill/>
          </a:ln>
        </p:spPr>
        <p:txBody>
          <a:bodyPr anchorCtr="0" anchor="t" bIns="45700" lIns="91425" spcFirstLastPara="1" rIns="91425" wrap="square" tIns="45700">
            <a:normAutofit/>
          </a:bodyPr>
          <a:lstStyle>
            <a:lvl1pPr indent="-406400" lvl="0" marL="457200" marR="0" rtl="0" algn="l">
              <a:spcBef>
                <a:spcPts val="560"/>
              </a:spcBef>
              <a:spcAft>
                <a:spcPts val="0"/>
              </a:spcAft>
              <a:buClr>
                <a:srgbClr val="AB0003"/>
              </a:buClr>
              <a:buSzPts val="2800"/>
              <a:buFont typeface="Arial"/>
              <a:buChar char="•"/>
              <a:defRPr b="1" i="0" sz="2800" u="none" cap="none" strike="noStrike">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17500" lvl="4" marL="2286000" marR="0" rtl="0" algn="l">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 name="Google Shape;13;p8"/>
          <p:cNvSpPr txBox="1"/>
          <p:nvPr>
            <p:ph idx="10" type="dt"/>
          </p:nvPr>
        </p:nvSpPr>
        <p:spPr>
          <a:xfrm>
            <a:off x="8737600" y="6416680"/>
            <a:ext cx="28448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200" u="none" cap="none" strike="noStrike">
                <a:solidFill>
                  <a:srgbClr val="888888"/>
                </a:solidFill>
                <a:latin typeface="Montserrat"/>
                <a:ea typeface="Montserrat"/>
                <a:cs typeface="Montserrat"/>
                <a:sym typeface="Montserrat"/>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8"/>
          <p:cNvSpPr txBox="1"/>
          <p:nvPr>
            <p:ph idx="11" type="ftr"/>
          </p:nvPr>
        </p:nvSpPr>
        <p:spPr>
          <a:xfrm>
            <a:off x="4165600" y="6416680"/>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Montserrat"/>
                <a:ea typeface="Montserrat"/>
                <a:cs typeface="Montserrat"/>
                <a:sym typeface="Montserrat"/>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8"/>
          <p:cNvSpPr txBox="1"/>
          <p:nvPr>
            <p:ph idx="12" type="sldNum"/>
          </p:nvPr>
        </p:nvSpPr>
        <p:spPr>
          <a:xfrm>
            <a:off x="203200" y="6416680"/>
            <a:ext cx="6096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1" i="0" sz="1200" u="none" cap="none" strike="noStrike">
                <a:solidFill>
                  <a:schemeClr val="lt1"/>
                </a:solidFill>
                <a:latin typeface="Arial"/>
                <a:ea typeface="Arial"/>
                <a:cs typeface="Arial"/>
                <a:sym typeface="Arial"/>
              </a:defRPr>
            </a:lvl1pPr>
            <a:lvl2pPr indent="0" lvl="1" marL="0" marR="0" rtl="0" algn="l">
              <a:spcBef>
                <a:spcPts val="0"/>
              </a:spcBef>
              <a:buNone/>
              <a:defRPr b="1" i="0" sz="1200" u="none" cap="none" strike="noStrike">
                <a:solidFill>
                  <a:schemeClr val="lt1"/>
                </a:solidFill>
                <a:latin typeface="Arial"/>
                <a:ea typeface="Arial"/>
                <a:cs typeface="Arial"/>
                <a:sym typeface="Arial"/>
              </a:defRPr>
            </a:lvl2pPr>
            <a:lvl3pPr indent="0" lvl="2" marL="0" marR="0" rtl="0" algn="l">
              <a:spcBef>
                <a:spcPts val="0"/>
              </a:spcBef>
              <a:buNone/>
              <a:defRPr b="1" i="0" sz="1200" u="none" cap="none" strike="noStrike">
                <a:solidFill>
                  <a:schemeClr val="lt1"/>
                </a:solidFill>
                <a:latin typeface="Arial"/>
                <a:ea typeface="Arial"/>
                <a:cs typeface="Arial"/>
                <a:sym typeface="Arial"/>
              </a:defRPr>
            </a:lvl3pPr>
            <a:lvl4pPr indent="0" lvl="3" marL="0" marR="0" rtl="0" algn="l">
              <a:spcBef>
                <a:spcPts val="0"/>
              </a:spcBef>
              <a:buNone/>
              <a:defRPr b="1" i="0" sz="1200" u="none" cap="none" strike="noStrike">
                <a:solidFill>
                  <a:schemeClr val="lt1"/>
                </a:solidFill>
                <a:latin typeface="Arial"/>
                <a:ea typeface="Arial"/>
                <a:cs typeface="Arial"/>
                <a:sym typeface="Arial"/>
              </a:defRPr>
            </a:lvl4pPr>
            <a:lvl5pPr indent="0" lvl="4" marL="0" marR="0" rtl="0" algn="l">
              <a:spcBef>
                <a:spcPts val="0"/>
              </a:spcBef>
              <a:buNone/>
              <a:defRPr b="1" i="0" sz="1200" u="none" cap="none" strike="noStrike">
                <a:solidFill>
                  <a:schemeClr val="lt1"/>
                </a:solidFill>
                <a:latin typeface="Arial"/>
                <a:ea typeface="Arial"/>
                <a:cs typeface="Arial"/>
                <a:sym typeface="Arial"/>
              </a:defRPr>
            </a:lvl5pPr>
            <a:lvl6pPr indent="0" lvl="5" marL="0" marR="0" rtl="0" algn="l">
              <a:spcBef>
                <a:spcPts val="0"/>
              </a:spcBef>
              <a:buNone/>
              <a:defRPr b="1" i="0" sz="1200" u="none" cap="none" strike="noStrike">
                <a:solidFill>
                  <a:schemeClr val="lt1"/>
                </a:solidFill>
                <a:latin typeface="Arial"/>
                <a:ea typeface="Arial"/>
                <a:cs typeface="Arial"/>
                <a:sym typeface="Arial"/>
              </a:defRPr>
            </a:lvl6pPr>
            <a:lvl7pPr indent="0" lvl="6" marL="0" marR="0" rtl="0" algn="l">
              <a:spcBef>
                <a:spcPts val="0"/>
              </a:spcBef>
              <a:buNone/>
              <a:defRPr b="1" i="0" sz="1200" u="none" cap="none" strike="noStrike">
                <a:solidFill>
                  <a:schemeClr val="lt1"/>
                </a:solidFill>
                <a:latin typeface="Arial"/>
                <a:ea typeface="Arial"/>
                <a:cs typeface="Arial"/>
                <a:sym typeface="Arial"/>
              </a:defRPr>
            </a:lvl7pPr>
            <a:lvl8pPr indent="0" lvl="7" marL="0" marR="0" rtl="0" algn="l">
              <a:spcBef>
                <a:spcPts val="0"/>
              </a:spcBef>
              <a:buNone/>
              <a:defRPr b="1" i="0" sz="1200" u="none" cap="none" strike="noStrike">
                <a:solidFill>
                  <a:schemeClr val="lt1"/>
                </a:solidFill>
                <a:latin typeface="Arial"/>
                <a:ea typeface="Arial"/>
                <a:cs typeface="Arial"/>
                <a:sym typeface="Arial"/>
              </a:defRPr>
            </a:lvl8pPr>
            <a:lvl9pPr indent="0" lvl="8" marL="0" marR="0" rtl="0" algn="l">
              <a:spcBef>
                <a:spcPts val="0"/>
              </a:spcBef>
              <a:buNone/>
              <a:defRPr b="1" i="0" sz="12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
          <p:cNvSpPr txBox="1"/>
          <p:nvPr>
            <p:ph idx="1" type="subTitle"/>
          </p:nvPr>
        </p:nvSpPr>
        <p:spPr>
          <a:xfrm>
            <a:off x="1828800" y="3899539"/>
            <a:ext cx="8534400" cy="74008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SzPts val="2800"/>
              <a:buNone/>
            </a:pPr>
            <a:r>
              <a:rPr lang="en-US"/>
              <a:t>Chapter Overview </a:t>
            </a:r>
            <a:endParaRPr/>
          </a:p>
        </p:txBody>
      </p:sp>
      <p:sp>
        <p:nvSpPr>
          <p:cNvPr id="109" name="Google Shape;109;p1"/>
          <p:cNvSpPr txBox="1"/>
          <p:nvPr>
            <p:ph idx="12" type="sldNum"/>
          </p:nvPr>
        </p:nvSpPr>
        <p:spPr>
          <a:xfrm>
            <a:off x="1676400" y="6400805"/>
            <a:ext cx="4572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grpSp>
        <p:nvGrpSpPr>
          <p:cNvPr id="110" name="Google Shape;110;p1"/>
          <p:cNvGrpSpPr/>
          <p:nvPr/>
        </p:nvGrpSpPr>
        <p:grpSpPr>
          <a:xfrm>
            <a:off x="3888305" y="1676400"/>
            <a:ext cx="4415390" cy="2145340"/>
            <a:chOff x="3733800" y="2045660"/>
            <a:chExt cx="4415390" cy="2145340"/>
          </a:xfrm>
        </p:grpSpPr>
        <p:pic>
          <p:nvPicPr>
            <p:cNvPr descr="A picture containing graphics, font, graphic design, red&#10;&#10;Description automatically generated" id="111" name="Google Shape;111;p1"/>
            <p:cNvPicPr preferRelativeResize="0"/>
            <p:nvPr/>
          </p:nvPicPr>
          <p:blipFill rotWithShape="1">
            <a:blip r:embed="rId3">
              <a:alphaModFix/>
            </a:blip>
            <a:srcRect b="0" l="0" r="0" t="0"/>
            <a:stretch/>
          </p:blipFill>
          <p:spPr>
            <a:xfrm>
              <a:off x="3733800" y="2045660"/>
              <a:ext cx="4415390" cy="1459543"/>
            </a:xfrm>
            <a:prstGeom prst="rect">
              <a:avLst/>
            </a:prstGeom>
            <a:noFill/>
            <a:ln>
              <a:noFill/>
            </a:ln>
          </p:spPr>
        </p:pic>
        <p:sp>
          <p:nvSpPr>
            <p:cNvPr id="112" name="Google Shape;112;p1"/>
            <p:cNvSpPr/>
            <p:nvPr/>
          </p:nvSpPr>
          <p:spPr>
            <a:xfrm>
              <a:off x="3733800" y="3657600"/>
              <a:ext cx="4415390" cy="45719"/>
            </a:xfrm>
            <a:prstGeom prst="roundRect">
              <a:avLst>
                <a:gd fmla="val 50000" name="adj"/>
              </a:avLst>
            </a:prstGeom>
            <a:solidFill>
              <a:srgbClr val="AA000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3" name="Google Shape;113;p1"/>
            <p:cNvSpPr txBox="1"/>
            <p:nvPr/>
          </p:nvSpPr>
          <p:spPr>
            <a:xfrm>
              <a:off x="3733800" y="3667780"/>
              <a:ext cx="441539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800" u="none" cap="none" strike="noStrike">
                  <a:solidFill>
                    <a:srgbClr val="AA0003"/>
                  </a:solidFill>
                  <a:latin typeface="Arial Black"/>
                  <a:ea typeface="Arial Black"/>
                  <a:cs typeface="Arial Black"/>
                  <a:sym typeface="Arial Black"/>
                </a:rPr>
                <a:t>GREAT RIVERS</a:t>
              </a:r>
              <a:endParaRPr/>
            </a:p>
          </p:txBody>
        </p:sp>
      </p:grpSp>
      <p:sp>
        <p:nvSpPr>
          <p:cNvPr id="114" name="Google Shape;114;p1"/>
          <p:cNvSpPr txBox="1"/>
          <p:nvPr/>
        </p:nvSpPr>
        <p:spPr>
          <a:xfrm>
            <a:off x="203200" y="6416680"/>
            <a:ext cx="609600"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b="1" i="0" lang="en-US" sz="1200" u="none" cap="none" strike="noStrike">
                <a:solidFill>
                  <a:schemeClr val="lt1"/>
                </a:solidFill>
                <a:latin typeface="Arial"/>
                <a:ea typeface="Arial"/>
                <a:cs typeface="Arial"/>
                <a:sym typeface="Arial"/>
              </a:rPr>
              <a:t>‹#›</a:t>
            </a:fld>
            <a:endParaRPr b="1" i="0" sz="1200" u="none" cap="none" strike="noStrike">
              <a:solidFill>
                <a:schemeClr val="lt1"/>
              </a:solidFill>
              <a:latin typeface="Arial"/>
              <a:ea typeface="Arial"/>
              <a:cs typeface="Arial"/>
              <a:sym typeface="Arial"/>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id="120" name="Google Shape;120;p2"/>
          <p:cNvPicPr preferRelativeResize="0"/>
          <p:nvPr/>
        </p:nvPicPr>
        <p:blipFill rotWithShape="1">
          <a:blip r:embed="rId3">
            <a:alphaModFix/>
          </a:blip>
          <a:srcRect b="0" l="0" r="0" t="0"/>
          <a:stretch/>
        </p:blipFill>
        <p:spPr>
          <a:xfrm>
            <a:off x="6172200" y="1191411"/>
            <a:ext cx="5715000" cy="4945672"/>
          </a:xfrm>
          <a:prstGeom prst="rect">
            <a:avLst/>
          </a:prstGeom>
          <a:noFill/>
          <a:ln cap="flat" cmpd="sng" w="28575">
            <a:solidFill>
              <a:srgbClr val="7F7F7F"/>
            </a:solidFill>
            <a:prstDash val="solid"/>
            <a:round/>
            <a:headEnd len="sm" w="sm" type="none"/>
            <a:tailEnd len="sm" w="sm" type="none"/>
          </a:ln>
        </p:spPr>
      </p:pic>
      <p:sp>
        <p:nvSpPr>
          <p:cNvPr id="121" name="Google Shape;121;p2"/>
          <p:cNvSpPr txBox="1"/>
          <p:nvPr>
            <p:ph type="title"/>
          </p:nvPr>
        </p:nvSpPr>
        <p:spPr>
          <a:xfrm>
            <a:off x="0" y="457200"/>
            <a:ext cx="10363200" cy="136207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AB0003"/>
              </a:buClr>
              <a:buSzPts val="4000"/>
              <a:buFont typeface="Arial"/>
              <a:buNone/>
            </a:pPr>
            <a:r>
              <a:rPr lang="en-US"/>
              <a:t>GEOGRAPHY</a:t>
            </a:r>
            <a:endParaRPr/>
          </a:p>
        </p:txBody>
      </p:sp>
      <p:sp>
        <p:nvSpPr>
          <p:cNvPr id="122" name="Google Shape;122;p2"/>
          <p:cNvSpPr txBox="1"/>
          <p:nvPr>
            <p:ph idx="12" type="sldNum"/>
          </p:nvPr>
        </p:nvSpPr>
        <p:spPr>
          <a:xfrm>
            <a:off x="1676400" y="6400805"/>
            <a:ext cx="4572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23" name="Google Shape;123;p2"/>
          <p:cNvSpPr txBox="1"/>
          <p:nvPr/>
        </p:nvSpPr>
        <p:spPr>
          <a:xfrm>
            <a:off x="203200" y="1219205"/>
            <a:ext cx="5664200" cy="4830763"/>
          </a:xfrm>
          <a:prstGeom prst="rect">
            <a:avLst/>
          </a:prstGeom>
          <a:noFill/>
          <a:ln>
            <a:noFill/>
          </a:ln>
        </p:spPr>
        <p:txBody>
          <a:bodyPr anchorCtr="0" anchor="ctr" bIns="45700" lIns="91425" spcFirstLastPara="1" rIns="91425" wrap="square" tIns="45700">
            <a:normAutofit/>
          </a:bodyPr>
          <a:lstStyle/>
          <a:p>
            <a:pPr indent="-342900" lvl="0" marL="342900" marR="0" rtl="0" algn="l">
              <a:spcBef>
                <a:spcPts val="0"/>
              </a:spcBef>
              <a:spcAft>
                <a:spcPts val="0"/>
              </a:spcAft>
              <a:buClr>
                <a:srgbClr val="C00000"/>
              </a:buClr>
              <a:buSzPts val="2000"/>
              <a:buFont typeface="Arial"/>
              <a:buChar char="•"/>
            </a:pPr>
            <a:r>
              <a:rPr b="1" i="0" lang="en-US" sz="2000" u="none" cap="none" strike="noStrike">
                <a:solidFill>
                  <a:srgbClr val="000000"/>
                </a:solidFill>
                <a:latin typeface="Arial"/>
                <a:ea typeface="Arial"/>
                <a:cs typeface="Arial"/>
                <a:sym typeface="Arial"/>
              </a:rPr>
              <a:t>Roughly demarcated by the Mississippi, Missouri, and Arkansas Rivers</a:t>
            </a:r>
            <a:endParaRPr/>
          </a:p>
          <a:p>
            <a:pPr indent="-342900" lvl="0" marL="342900" marR="0" rtl="0" algn="l">
              <a:spcBef>
                <a:spcPts val="400"/>
              </a:spcBef>
              <a:spcAft>
                <a:spcPts val="0"/>
              </a:spcAft>
              <a:buClr>
                <a:srgbClr val="C00000"/>
              </a:buClr>
              <a:buSzPts val="2000"/>
              <a:buFont typeface="Arial"/>
              <a:buChar char="•"/>
            </a:pPr>
            <a:r>
              <a:rPr b="1" i="0" lang="en-US" sz="2000" u="none" cap="none" strike="noStrike">
                <a:solidFill>
                  <a:srgbClr val="000000"/>
                </a:solidFill>
                <a:latin typeface="Arial"/>
                <a:ea typeface="Arial"/>
                <a:cs typeface="Arial"/>
                <a:sym typeface="Arial"/>
              </a:rPr>
              <a:t>Approximately 1,200 members</a:t>
            </a:r>
            <a:endParaRPr/>
          </a:p>
          <a:p>
            <a:pPr indent="-342900" lvl="0" marL="342900" marR="0" rtl="0" algn="l">
              <a:spcBef>
                <a:spcPts val="400"/>
              </a:spcBef>
              <a:spcAft>
                <a:spcPts val="0"/>
              </a:spcAft>
              <a:buClr>
                <a:srgbClr val="C00000"/>
              </a:buClr>
              <a:buSzPts val="2000"/>
              <a:buFont typeface="Arial"/>
              <a:buChar char="•"/>
            </a:pPr>
            <a:r>
              <a:rPr b="1" i="0" lang="en-US" sz="2000" u="none" cap="none" strike="noStrike">
                <a:solidFill>
                  <a:srgbClr val="000000"/>
                </a:solidFill>
                <a:latin typeface="Arial"/>
                <a:ea typeface="Arial"/>
                <a:cs typeface="Arial"/>
                <a:sym typeface="Arial"/>
              </a:rPr>
              <a:t>Active member hubs in St. Louis and Kansas City</a:t>
            </a:r>
            <a:endParaRPr/>
          </a:p>
          <a:p>
            <a:pPr indent="-215900" lvl="0" marL="342900" marR="0" rtl="0" algn="l">
              <a:spcBef>
                <a:spcPts val="400"/>
              </a:spcBef>
              <a:spcAft>
                <a:spcPts val="0"/>
              </a:spcAft>
              <a:buClr>
                <a:srgbClr val="C00000"/>
              </a:buClr>
              <a:buSzPts val="2000"/>
              <a:buFont typeface="Arial"/>
              <a:buNone/>
            </a:pPr>
            <a:r>
              <a:t/>
            </a:r>
            <a:endParaRPr b="1" i="0" sz="2000" u="none" cap="none" strike="noStrike">
              <a:solidFill>
                <a:srgbClr val="000000"/>
              </a:solidFill>
              <a:latin typeface="Arial"/>
              <a:ea typeface="Arial"/>
              <a:cs typeface="Arial"/>
              <a:sym typeface="Arial"/>
            </a:endParaRPr>
          </a:p>
        </p:txBody>
      </p:sp>
      <p:grpSp>
        <p:nvGrpSpPr>
          <p:cNvPr id="124" name="Google Shape;124;p2"/>
          <p:cNvGrpSpPr/>
          <p:nvPr/>
        </p:nvGrpSpPr>
        <p:grpSpPr>
          <a:xfrm>
            <a:off x="10591800" y="5834524"/>
            <a:ext cx="1205943" cy="215444"/>
            <a:chOff x="10528857" y="5805398"/>
            <a:chExt cx="1205943" cy="215444"/>
          </a:xfrm>
        </p:grpSpPr>
        <p:sp>
          <p:nvSpPr>
            <p:cNvPr id="125" name="Google Shape;125;p2"/>
            <p:cNvSpPr/>
            <p:nvPr/>
          </p:nvSpPr>
          <p:spPr>
            <a:xfrm>
              <a:off x="10528857" y="5805398"/>
              <a:ext cx="1205943" cy="215444"/>
            </a:xfrm>
            <a:prstGeom prst="rect">
              <a:avLst/>
            </a:prstGeom>
            <a:solidFill>
              <a:srgbClr val="D8D8D8"/>
            </a:solidFill>
            <a:ln cap="flat" cmpd="sng" w="12700">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800" u="none" cap="none" strike="noStrike">
                  <a:solidFill>
                    <a:schemeClr val="dk1"/>
                  </a:solidFill>
                  <a:latin typeface="Arial"/>
                  <a:ea typeface="Arial"/>
                  <a:cs typeface="Arial"/>
                  <a:sym typeface="Arial"/>
                </a:rPr>
                <a:t>Chapter Members</a:t>
              </a:r>
              <a:endParaRPr/>
            </a:p>
          </p:txBody>
        </p:sp>
        <p:sp>
          <p:nvSpPr>
            <p:cNvPr id="126" name="Google Shape;126;p2"/>
            <p:cNvSpPr/>
            <p:nvPr/>
          </p:nvSpPr>
          <p:spPr>
            <a:xfrm>
              <a:off x="10610136" y="5867400"/>
              <a:ext cx="91440" cy="91440"/>
            </a:xfrm>
            <a:prstGeom prst="ellipse">
              <a:avLst/>
            </a:prstGeom>
            <a:solidFill>
              <a:srgbClr val="A42614"/>
            </a:solidFill>
            <a:ln cap="flat"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127" name="Google Shape;127;p2"/>
          <p:cNvSpPr txBox="1"/>
          <p:nvPr/>
        </p:nvSpPr>
        <p:spPr>
          <a:xfrm>
            <a:off x="203200" y="6416680"/>
            <a:ext cx="609600"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b="1" i="0" lang="en-US" sz="1200" u="none" cap="none" strike="noStrike">
                <a:solidFill>
                  <a:schemeClr val="lt1"/>
                </a:solidFill>
                <a:latin typeface="Arial"/>
                <a:ea typeface="Arial"/>
                <a:cs typeface="Arial"/>
                <a:sym typeface="Arial"/>
              </a:rPr>
              <a:t>‹#›</a:t>
            </a:fld>
            <a:endParaRPr b="1" i="0" sz="1200" u="none" cap="none" strike="noStrike">
              <a:solidFill>
                <a:schemeClr val="lt1"/>
              </a:solidFill>
              <a:latin typeface="Arial"/>
              <a:ea typeface="Arial"/>
              <a:cs typeface="Arial"/>
              <a:sym typeface="Arial"/>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3"/>
          <p:cNvSpPr txBox="1"/>
          <p:nvPr>
            <p:ph type="title"/>
          </p:nvPr>
        </p:nvSpPr>
        <p:spPr>
          <a:xfrm>
            <a:off x="0" y="457200"/>
            <a:ext cx="10363200" cy="136207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AB0003"/>
              </a:buClr>
              <a:buSzPts val="4000"/>
              <a:buFont typeface="Arial"/>
              <a:buNone/>
            </a:pPr>
            <a:r>
              <a:rPr lang="en-US"/>
              <a:t>SIGNIFICANCE</a:t>
            </a:r>
            <a:endParaRPr/>
          </a:p>
        </p:txBody>
      </p:sp>
      <p:sp>
        <p:nvSpPr>
          <p:cNvPr id="134" name="Google Shape;134;p3"/>
          <p:cNvSpPr txBox="1"/>
          <p:nvPr>
            <p:ph idx="12" type="sldNum"/>
          </p:nvPr>
        </p:nvSpPr>
        <p:spPr>
          <a:xfrm>
            <a:off x="1676400" y="6400805"/>
            <a:ext cx="4572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35" name="Google Shape;135;p3"/>
          <p:cNvSpPr txBox="1"/>
          <p:nvPr/>
        </p:nvSpPr>
        <p:spPr>
          <a:xfrm>
            <a:off x="203200" y="1452180"/>
            <a:ext cx="5664300" cy="4830900"/>
          </a:xfrm>
          <a:prstGeom prst="rect">
            <a:avLst/>
          </a:prstGeom>
          <a:noFill/>
          <a:ln>
            <a:noFill/>
          </a:ln>
        </p:spPr>
        <p:txBody>
          <a:bodyPr anchorCtr="0" anchor="ctr" bIns="45700" lIns="91425" spcFirstLastPara="1" rIns="91425" wrap="square" tIns="45700">
            <a:normAutofit/>
          </a:bodyPr>
          <a:lstStyle/>
          <a:p>
            <a:pPr indent="-342900" lvl="0" marL="342900" marR="0" rtl="0" algn="l">
              <a:spcBef>
                <a:spcPts val="0"/>
              </a:spcBef>
              <a:spcAft>
                <a:spcPts val="0"/>
              </a:spcAft>
              <a:buClr>
                <a:srgbClr val="C00000"/>
              </a:buClr>
              <a:buSzPts val="2000"/>
              <a:buFont typeface="Arial"/>
              <a:buChar char="•"/>
            </a:pPr>
            <a:r>
              <a:rPr b="1" i="0" lang="en-US" sz="2000" u="none" cap="none" strike="noStrike">
                <a:solidFill>
                  <a:srgbClr val="000000"/>
                </a:solidFill>
                <a:latin typeface="Arial"/>
                <a:ea typeface="Arial"/>
                <a:cs typeface="Arial"/>
                <a:sym typeface="Arial"/>
              </a:rPr>
              <a:t>Aerospac</a:t>
            </a:r>
            <a:r>
              <a:rPr b="1" lang="en-US" sz="2000"/>
              <a:t>e</a:t>
            </a:r>
            <a:r>
              <a:rPr b="1" i="0" lang="en-US" sz="2000" u="none" cap="none" strike="noStrike">
                <a:solidFill>
                  <a:srgbClr val="000000"/>
                </a:solidFill>
                <a:latin typeface="Arial"/>
                <a:ea typeface="Arial"/>
                <a:cs typeface="Arial"/>
                <a:sym typeface="Arial"/>
              </a:rPr>
              <a:t> hubs in St. Louis and Wichita</a:t>
            </a:r>
            <a:endParaRPr/>
          </a:p>
          <a:p>
            <a:pPr indent="-342900" lvl="0" marL="342900" marR="0" rtl="0" algn="l">
              <a:spcBef>
                <a:spcPts val="400"/>
              </a:spcBef>
              <a:spcAft>
                <a:spcPts val="0"/>
              </a:spcAft>
              <a:buClr>
                <a:srgbClr val="C00000"/>
              </a:buClr>
              <a:buSzPts val="2000"/>
              <a:buFont typeface="Arial"/>
              <a:buChar char="•"/>
            </a:pPr>
            <a:r>
              <a:rPr b="1" i="0" lang="en-US" sz="2000" u="none" cap="none" strike="noStrike">
                <a:solidFill>
                  <a:srgbClr val="000000"/>
                </a:solidFill>
                <a:latin typeface="Arial"/>
                <a:ea typeface="Arial"/>
                <a:cs typeface="Arial"/>
                <a:sym typeface="Arial"/>
              </a:rPr>
              <a:t>Vital for defense manufacturing, research, and intelligence.</a:t>
            </a:r>
            <a:endParaRPr/>
          </a:p>
          <a:p>
            <a:pPr indent="-342900" lvl="0" marL="342900" marR="0" rtl="0" algn="l">
              <a:spcBef>
                <a:spcPts val="400"/>
              </a:spcBef>
              <a:spcAft>
                <a:spcPts val="0"/>
              </a:spcAft>
              <a:buClr>
                <a:srgbClr val="C00000"/>
              </a:buClr>
              <a:buSzPts val="2000"/>
              <a:buFont typeface="Arial"/>
              <a:buChar char="•"/>
            </a:pPr>
            <a:r>
              <a:rPr b="1" i="0" lang="en-US" sz="2000" u="none" cap="none" strike="noStrike">
                <a:solidFill>
                  <a:srgbClr val="000000"/>
                </a:solidFill>
                <a:latin typeface="Arial"/>
                <a:ea typeface="Arial"/>
                <a:cs typeface="Arial"/>
                <a:sym typeface="Arial"/>
              </a:rPr>
              <a:t>Key DoD organizations include Army, Air Force, Transportation Command, National Geospatial-Intelligence Agency, Strategic Command, and many others.</a:t>
            </a:r>
            <a:endParaRPr/>
          </a:p>
          <a:p>
            <a:pPr indent="-342900" lvl="0" marL="342900" marR="0" rtl="0" algn="l">
              <a:spcBef>
                <a:spcPts val="400"/>
              </a:spcBef>
              <a:spcAft>
                <a:spcPts val="0"/>
              </a:spcAft>
              <a:buClr>
                <a:srgbClr val="C00000"/>
              </a:buClr>
              <a:buSzPts val="2000"/>
              <a:buFont typeface="Arial"/>
              <a:buChar char="•"/>
            </a:pPr>
            <a:r>
              <a:rPr b="1" i="0" lang="en-US" sz="2000" u="none" cap="none" strike="noStrike">
                <a:solidFill>
                  <a:srgbClr val="000000"/>
                </a:solidFill>
                <a:latin typeface="Arial"/>
                <a:ea typeface="Arial"/>
                <a:cs typeface="Arial"/>
                <a:sym typeface="Arial"/>
              </a:rPr>
              <a:t>Leading munitions producers, nuclear deterrence assets, and key technology developers for intelligence and future warfare.</a:t>
            </a:r>
            <a:endParaRPr/>
          </a:p>
        </p:txBody>
      </p:sp>
      <p:pic>
        <p:nvPicPr>
          <p:cNvPr id="136" name="Google Shape;136;p3"/>
          <p:cNvPicPr preferRelativeResize="0"/>
          <p:nvPr/>
        </p:nvPicPr>
        <p:blipFill rotWithShape="1">
          <a:blip r:embed="rId3">
            <a:alphaModFix/>
          </a:blip>
          <a:srcRect b="0" l="0" r="0" t="0"/>
          <a:stretch/>
        </p:blipFill>
        <p:spPr>
          <a:xfrm>
            <a:off x="6172200" y="1191410"/>
            <a:ext cx="5714999" cy="4945673"/>
          </a:xfrm>
          <a:prstGeom prst="rect">
            <a:avLst/>
          </a:prstGeom>
          <a:noFill/>
          <a:ln cap="flat" cmpd="sng" w="28575">
            <a:solidFill>
              <a:srgbClr val="7F7F7F"/>
            </a:solidFill>
            <a:prstDash val="solid"/>
            <a:round/>
            <a:headEnd len="sm" w="sm" type="none"/>
            <a:tailEnd len="sm" w="sm" type="none"/>
          </a:ln>
        </p:spPr>
      </p:pic>
      <p:sp>
        <p:nvSpPr>
          <p:cNvPr id="137" name="Google Shape;137;p3"/>
          <p:cNvSpPr/>
          <p:nvPr/>
        </p:nvSpPr>
        <p:spPr>
          <a:xfrm>
            <a:off x="10646885" y="3767536"/>
            <a:ext cx="1008609"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700" u="none" cap="none" strike="noStrike">
                <a:solidFill>
                  <a:srgbClr val="632423"/>
                </a:solidFill>
                <a:latin typeface="Arial"/>
                <a:ea typeface="Arial"/>
                <a:cs typeface="Arial"/>
                <a:sym typeface="Arial"/>
              </a:rPr>
              <a:t>Scott Air Force Base</a:t>
            </a:r>
            <a:endParaRPr/>
          </a:p>
        </p:txBody>
      </p:sp>
      <p:sp>
        <p:nvSpPr>
          <p:cNvPr id="138" name="Google Shape;138;p3"/>
          <p:cNvSpPr/>
          <p:nvPr/>
        </p:nvSpPr>
        <p:spPr>
          <a:xfrm>
            <a:off x="9883741" y="4185189"/>
            <a:ext cx="958917"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700" u="none" cap="none" strike="noStrike">
                <a:solidFill>
                  <a:srgbClr val="632423"/>
                </a:solidFill>
                <a:latin typeface="Arial"/>
                <a:ea typeface="Arial"/>
                <a:cs typeface="Arial"/>
                <a:sym typeface="Arial"/>
              </a:rPr>
              <a:t>Fort Leonard Wood</a:t>
            </a:r>
            <a:endParaRPr/>
          </a:p>
        </p:txBody>
      </p:sp>
      <p:sp>
        <p:nvSpPr>
          <p:cNvPr id="139" name="Google Shape;139;p3"/>
          <p:cNvSpPr/>
          <p:nvPr/>
        </p:nvSpPr>
        <p:spPr>
          <a:xfrm>
            <a:off x="8691719" y="3176819"/>
            <a:ext cx="1521570"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700" u="none" cap="none" strike="noStrike">
                <a:solidFill>
                  <a:srgbClr val="632423"/>
                </a:solidFill>
                <a:latin typeface="Arial"/>
                <a:ea typeface="Arial"/>
                <a:cs typeface="Arial"/>
                <a:sym typeface="Arial"/>
              </a:rPr>
              <a:t>Lake City Army Ammunition Plant</a:t>
            </a:r>
            <a:endParaRPr/>
          </a:p>
        </p:txBody>
      </p:sp>
      <p:sp>
        <p:nvSpPr>
          <p:cNvPr id="140" name="Google Shape;140;p3"/>
          <p:cNvSpPr/>
          <p:nvPr/>
        </p:nvSpPr>
        <p:spPr>
          <a:xfrm>
            <a:off x="6975079" y="4249427"/>
            <a:ext cx="1225015"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700" u="none" cap="none" strike="noStrike">
                <a:solidFill>
                  <a:srgbClr val="632423"/>
                </a:solidFill>
                <a:latin typeface="Arial"/>
                <a:ea typeface="Arial"/>
                <a:cs typeface="Arial"/>
                <a:sym typeface="Arial"/>
              </a:rPr>
              <a:t>McConnell Air Force Base</a:t>
            </a:r>
            <a:endParaRPr/>
          </a:p>
        </p:txBody>
      </p:sp>
      <p:sp>
        <p:nvSpPr>
          <p:cNvPr id="141" name="Google Shape;141;p3"/>
          <p:cNvSpPr/>
          <p:nvPr/>
        </p:nvSpPr>
        <p:spPr>
          <a:xfrm>
            <a:off x="6889111" y="5817097"/>
            <a:ext cx="1051891"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700" u="none" cap="none" strike="noStrike">
                <a:solidFill>
                  <a:srgbClr val="632423"/>
                </a:solidFill>
                <a:latin typeface="Arial"/>
                <a:ea typeface="Arial"/>
                <a:cs typeface="Arial"/>
                <a:sym typeface="Arial"/>
              </a:rPr>
              <a:t>Tinker Air Force Base</a:t>
            </a:r>
            <a:endParaRPr/>
          </a:p>
        </p:txBody>
      </p:sp>
      <p:sp>
        <p:nvSpPr>
          <p:cNvPr id="142" name="Google Shape;142;p3"/>
          <p:cNvSpPr/>
          <p:nvPr/>
        </p:nvSpPr>
        <p:spPr>
          <a:xfrm>
            <a:off x="8313833" y="2992611"/>
            <a:ext cx="883575"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700" u="none" cap="none" strike="noStrike">
                <a:solidFill>
                  <a:srgbClr val="632423"/>
                </a:solidFill>
                <a:latin typeface="Arial"/>
                <a:ea typeface="Arial"/>
                <a:cs typeface="Arial"/>
                <a:sym typeface="Arial"/>
              </a:rPr>
              <a:t>Fort Leavenworth</a:t>
            </a:r>
            <a:endParaRPr/>
          </a:p>
        </p:txBody>
      </p:sp>
      <p:sp>
        <p:nvSpPr>
          <p:cNvPr id="143" name="Google Shape;143;p3"/>
          <p:cNvSpPr/>
          <p:nvPr/>
        </p:nvSpPr>
        <p:spPr>
          <a:xfrm>
            <a:off x="8448042" y="3600286"/>
            <a:ext cx="1207382"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700" u="none" cap="none" strike="noStrike">
                <a:solidFill>
                  <a:srgbClr val="632423"/>
                </a:solidFill>
                <a:latin typeface="Arial"/>
                <a:ea typeface="Arial"/>
                <a:cs typeface="Arial"/>
                <a:sym typeface="Arial"/>
              </a:rPr>
              <a:t>Whiteman Air Force Base</a:t>
            </a:r>
            <a:endParaRPr/>
          </a:p>
        </p:txBody>
      </p:sp>
      <p:sp>
        <p:nvSpPr>
          <p:cNvPr id="144" name="Google Shape;144;p3"/>
          <p:cNvSpPr/>
          <p:nvPr/>
        </p:nvSpPr>
        <p:spPr>
          <a:xfrm>
            <a:off x="6911849" y="3362067"/>
            <a:ext cx="567784"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700" u="none" cap="none" strike="noStrike">
                <a:solidFill>
                  <a:srgbClr val="632423"/>
                </a:solidFill>
                <a:latin typeface="Arial"/>
                <a:ea typeface="Arial"/>
                <a:cs typeface="Arial"/>
                <a:sym typeface="Arial"/>
              </a:rPr>
              <a:t>Fort Riley</a:t>
            </a:r>
            <a:endParaRPr/>
          </a:p>
        </p:txBody>
      </p:sp>
      <p:sp>
        <p:nvSpPr>
          <p:cNvPr id="145" name="Google Shape;145;p3"/>
          <p:cNvSpPr/>
          <p:nvPr/>
        </p:nvSpPr>
        <p:spPr>
          <a:xfrm>
            <a:off x="6611602" y="5171730"/>
            <a:ext cx="1056700"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700" u="none" cap="none" strike="noStrike">
                <a:solidFill>
                  <a:srgbClr val="632423"/>
                </a:solidFill>
                <a:latin typeface="Arial"/>
                <a:ea typeface="Arial"/>
                <a:cs typeface="Arial"/>
                <a:sym typeface="Arial"/>
              </a:rPr>
              <a:t>Vance Air Force Base</a:t>
            </a:r>
            <a:endParaRPr/>
          </a:p>
        </p:txBody>
      </p:sp>
      <p:sp>
        <p:nvSpPr>
          <p:cNvPr id="146" name="Google Shape;146;p3"/>
          <p:cNvSpPr/>
          <p:nvPr/>
        </p:nvSpPr>
        <p:spPr>
          <a:xfrm>
            <a:off x="7752459" y="1686090"/>
            <a:ext cx="1026243"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700" u="none" cap="none" strike="noStrike">
                <a:solidFill>
                  <a:srgbClr val="632423"/>
                </a:solidFill>
                <a:latin typeface="Arial"/>
                <a:ea typeface="Arial"/>
                <a:cs typeface="Arial"/>
                <a:sym typeface="Arial"/>
              </a:rPr>
              <a:t>Offutt Air Force Base</a:t>
            </a:r>
            <a:endParaRPr/>
          </a:p>
        </p:txBody>
      </p:sp>
      <p:sp>
        <p:nvSpPr>
          <p:cNvPr id="147" name="Google Shape;147;p3"/>
          <p:cNvSpPr txBox="1"/>
          <p:nvPr/>
        </p:nvSpPr>
        <p:spPr>
          <a:xfrm>
            <a:off x="203200" y="6416680"/>
            <a:ext cx="609600"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b="1" i="0" lang="en-US" sz="1200" u="none" cap="none" strike="noStrike">
                <a:solidFill>
                  <a:schemeClr val="lt1"/>
                </a:solidFill>
                <a:latin typeface="Arial"/>
                <a:ea typeface="Arial"/>
                <a:cs typeface="Arial"/>
                <a:sym typeface="Arial"/>
              </a:rPr>
              <a:t>‹#›</a:t>
            </a:fld>
            <a:endParaRPr b="1" i="0" sz="1200" u="none" cap="none" strike="noStrike">
              <a:solidFill>
                <a:schemeClr val="lt1"/>
              </a:solidFill>
              <a:latin typeface="Arial"/>
              <a:ea typeface="Arial"/>
              <a:cs typeface="Arial"/>
              <a:sym typeface="Arial"/>
            </a:endParaRP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4"/>
          <p:cNvSpPr txBox="1"/>
          <p:nvPr>
            <p:ph type="title"/>
          </p:nvPr>
        </p:nvSpPr>
        <p:spPr>
          <a:xfrm>
            <a:off x="0" y="457200"/>
            <a:ext cx="10363200" cy="136207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AB0003"/>
              </a:buClr>
              <a:buSzPts val="4000"/>
              <a:buFont typeface="Arial"/>
              <a:buNone/>
            </a:pPr>
            <a:r>
              <a:rPr lang="en-US"/>
              <a:t>CHAPTER VALUE</a:t>
            </a:r>
            <a:endParaRPr/>
          </a:p>
        </p:txBody>
      </p:sp>
      <p:sp>
        <p:nvSpPr>
          <p:cNvPr id="154" name="Google Shape;154;p4"/>
          <p:cNvSpPr txBox="1"/>
          <p:nvPr>
            <p:ph idx="12" type="sldNum"/>
          </p:nvPr>
        </p:nvSpPr>
        <p:spPr>
          <a:xfrm>
            <a:off x="1676400" y="6400805"/>
            <a:ext cx="4572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55" name="Google Shape;155;p4"/>
          <p:cNvSpPr txBox="1"/>
          <p:nvPr/>
        </p:nvSpPr>
        <p:spPr>
          <a:xfrm>
            <a:off x="203200" y="1219205"/>
            <a:ext cx="5664200" cy="4830763"/>
          </a:xfrm>
          <a:prstGeom prst="rect">
            <a:avLst/>
          </a:prstGeom>
          <a:noFill/>
          <a:ln>
            <a:noFill/>
          </a:ln>
        </p:spPr>
        <p:txBody>
          <a:bodyPr anchorCtr="0" anchor="ctr" bIns="45700" lIns="91425" spcFirstLastPara="1" rIns="91425" wrap="square" tIns="45700">
            <a:normAutofit/>
          </a:bodyPr>
          <a:lstStyle/>
          <a:p>
            <a:pPr indent="-342900" lvl="0" marL="342900" marR="0" rtl="0" algn="l">
              <a:spcBef>
                <a:spcPts val="0"/>
              </a:spcBef>
              <a:spcAft>
                <a:spcPts val="0"/>
              </a:spcAft>
              <a:buClr>
                <a:srgbClr val="C00000"/>
              </a:buClr>
              <a:buSzPts val="2000"/>
              <a:buFont typeface="Arial"/>
              <a:buChar char="•"/>
            </a:pPr>
            <a:r>
              <a:rPr b="1" i="0" lang="en-US" sz="2000" u="none" cap="none" strike="noStrike">
                <a:solidFill>
                  <a:srgbClr val="000000"/>
                </a:solidFill>
                <a:latin typeface="Arial"/>
                <a:ea typeface="Arial"/>
                <a:cs typeface="Arial"/>
                <a:sym typeface="Arial"/>
              </a:rPr>
              <a:t>Chapter focused on manufacturing, research, small business, and supply chain issues affecting the regional defense industrial base.</a:t>
            </a:r>
            <a:endParaRPr/>
          </a:p>
          <a:p>
            <a:pPr indent="-342900" lvl="0" marL="342900" marR="0" rtl="0" algn="l">
              <a:spcBef>
                <a:spcPts val="400"/>
              </a:spcBef>
              <a:spcAft>
                <a:spcPts val="0"/>
              </a:spcAft>
              <a:buClr>
                <a:srgbClr val="C00000"/>
              </a:buClr>
              <a:buSzPts val="2000"/>
              <a:buFont typeface="Arial"/>
              <a:buChar char="•"/>
            </a:pPr>
            <a:r>
              <a:rPr b="1" i="0" lang="en-US" sz="2000" u="none" cap="none" strike="noStrike">
                <a:solidFill>
                  <a:srgbClr val="000000"/>
                </a:solidFill>
                <a:latin typeface="Arial"/>
                <a:ea typeface="Arial"/>
                <a:cs typeface="Arial"/>
                <a:sym typeface="Arial"/>
              </a:rPr>
              <a:t>Corporate member-only and by-invitation events with DoD officials.</a:t>
            </a:r>
            <a:endParaRPr/>
          </a:p>
          <a:p>
            <a:pPr indent="-342900" lvl="0" marL="342900" marR="0" rtl="0" algn="l">
              <a:spcBef>
                <a:spcPts val="400"/>
              </a:spcBef>
              <a:spcAft>
                <a:spcPts val="0"/>
              </a:spcAft>
              <a:buClr>
                <a:srgbClr val="C00000"/>
              </a:buClr>
              <a:buSzPts val="2000"/>
              <a:buFont typeface="Arial"/>
              <a:buChar char="•"/>
            </a:pPr>
            <a:r>
              <a:rPr b="1" i="0" lang="en-US" sz="2000" u="none" cap="none" strike="noStrike">
                <a:solidFill>
                  <a:srgbClr val="000000"/>
                </a:solidFill>
                <a:latin typeface="Arial"/>
                <a:ea typeface="Arial"/>
                <a:cs typeface="Arial"/>
                <a:sym typeface="Arial"/>
              </a:rPr>
              <a:t>Collaborate, identify partners, and collect business intelligence in chapter meetings.</a:t>
            </a:r>
            <a:endParaRPr/>
          </a:p>
          <a:p>
            <a:pPr indent="-342900" lvl="0" marL="342900" marR="0" rtl="0" algn="l">
              <a:spcBef>
                <a:spcPts val="400"/>
              </a:spcBef>
              <a:spcAft>
                <a:spcPts val="0"/>
              </a:spcAft>
              <a:buClr>
                <a:srgbClr val="C00000"/>
              </a:buClr>
              <a:buSzPts val="2000"/>
              <a:buFont typeface="Arial"/>
              <a:buChar char="•"/>
            </a:pPr>
            <a:r>
              <a:rPr b="1" i="0" lang="en-US" sz="2000" u="none" cap="none" strike="noStrike">
                <a:solidFill>
                  <a:srgbClr val="000000"/>
                </a:solidFill>
                <a:latin typeface="Arial"/>
                <a:ea typeface="Arial"/>
                <a:cs typeface="Arial"/>
                <a:sym typeface="Arial"/>
              </a:rPr>
              <a:t>Relay concerns and information to NDIA-national to give voice to legislative issues.</a:t>
            </a:r>
            <a:endParaRPr/>
          </a:p>
        </p:txBody>
      </p:sp>
      <p:pic>
        <p:nvPicPr>
          <p:cNvPr id="156" name="Google Shape;156;p4"/>
          <p:cNvPicPr preferRelativeResize="0"/>
          <p:nvPr/>
        </p:nvPicPr>
        <p:blipFill rotWithShape="1">
          <a:blip r:embed="rId3">
            <a:alphaModFix/>
          </a:blip>
          <a:srcRect b="0" l="0" r="0" t="0"/>
          <a:stretch/>
        </p:blipFill>
        <p:spPr>
          <a:xfrm>
            <a:off x="9029614" y="4571999"/>
            <a:ext cx="2857586" cy="1592509"/>
          </a:xfrm>
          <a:prstGeom prst="rect">
            <a:avLst/>
          </a:prstGeom>
          <a:noFill/>
          <a:ln>
            <a:noFill/>
          </a:ln>
        </p:spPr>
      </p:pic>
      <p:pic>
        <p:nvPicPr>
          <p:cNvPr id="157" name="Google Shape;157;p4"/>
          <p:cNvPicPr preferRelativeResize="0"/>
          <p:nvPr/>
        </p:nvPicPr>
        <p:blipFill rotWithShape="1">
          <a:blip r:embed="rId4">
            <a:alphaModFix/>
          </a:blip>
          <a:srcRect b="0" l="0" r="0" t="0"/>
          <a:stretch/>
        </p:blipFill>
        <p:spPr>
          <a:xfrm>
            <a:off x="8153400" y="1203166"/>
            <a:ext cx="3733800" cy="3368834"/>
          </a:xfrm>
          <a:prstGeom prst="rect">
            <a:avLst/>
          </a:prstGeom>
          <a:noFill/>
          <a:ln>
            <a:noFill/>
          </a:ln>
        </p:spPr>
      </p:pic>
      <p:pic>
        <p:nvPicPr>
          <p:cNvPr id="158" name="Google Shape;158;p4"/>
          <p:cNvPicPr preferRelativeResize="0"/>
          <p:nvPr/>
        </p:nvPicPr>
        <p:blipFill rotWithShape="1">
          <a:blip r:embed="rId5">
            <a:alphaModFix/>
          </a:blip>
          <a:srcRect b="0" l="0" r="0" t="0"/>
          <a:stretch/>
        </p:blipFill>
        <p:spPr>
          <a:xfrm>
            <a:off x="6172200" y="1211187"/>
            <a:ext cx="1981200" cy="3360812"/>
          </a:xfrm>
          <a:prstGeom prst="rect">
            <a:avLst/>
          </a:prstGeom>
          <a:noFill/>
          <a:ln>
            <a:noFill/>
          </a:ln>
        </p:spPr>
      </p:pic>
      <p:pic>
        <p:nvPicPr>
          <p:cNvPr id="159" name="Google Shape;159;p4"/>
          <p:cNvPicPr preferRelativeResize="0"/>
          <p:nvPr/>
        </p:nvPicPr>
        <p:blipFill rotWithShape="1">
          <a:blip r:embed="rId6">
            <a:alphaModFix/>
          </a:blip>
          <a:srcRect b="0" l="0" r="0" t="0"/>
          <a:stretch/>
        </p:blipFill>
        <p:spPr>
          <a:xfrm>
            <a:off x="6172028" y="4571998"/>
            <a:ext cx="2857586" cy="1592510"/>
          </a:xfrm>
          <a:prstGeom prst="rect">
            <a:avLst/>
          </a:prstGeom>
          <a:noFill/>
          <a:ln>
            <a:noFill/>
          </a:ln>
        </p:spPr>
      </p:pic>
      <p:cxnSp>
        <p:nvCxnSpPr>
          <p:cNvPr id="160" name="Google Shape;160;p4"/>
          <p:cNvCxnSpPr/>
          <p:nvPr/>
        </p:nvCxnSpPr>
        <p:spPr>
          <a:xfrm>
            <a:off x="8153400" y="1203166"/>
            <a:ext cx="0" cy="3368832"/>
          </a:xfrm>
          <a:prstGeom prst="straightConnector1">
            <a:avLst/>
          </a:prstGeom>
          <a:noFill/>
          <a:ln cap="flat" cmpd="sng" w="38100">
            <a:solidFill>
              <a:schemeClr val="dk1"/>
            </a:solidFill>
            <a:prstDash val="solid"/>
            <a:round/>
            <a:headEnd len="sm" w="sm" type="none"/>
            <a:tailEnd len="sm" w="sm" type="none"/>
          </a:ln>
        </p:spPr>
      </p:cxnSp>
      <p:cxnSp>
        <p:nvCxnSpPr>
          <p:cNvPr id="161" name="Google Shape;161;p4"/>
          <p:cNvCxnSpPr/>
          <p:nvPr/>
        </p:nvCxnSpPr>
        <p:spPr>
          <a:xfrm rot="10800000">
            <a:off x="6172200" y="4580019"/>
            <a:ext cx="5715000" cy="1"/>
          </a:xfrm>
          <a:prstGeom prst="straightConnector1">
            <a:avLst/>
          </a:prstGeom>
          <a:noFill/>
          <a:ln cap="flat" cmpd="sng" w="38100">
            <a:solidFill>
              <a:schemeClr val="dk1"/>
            </a:solidFill>
            <a:prstDash val="solid"/>
            <a:round/>
            <a:headEnd len="sm" w="sm" type="none"/>
            <a:tailEnd len="sm" w="sm" type="none"/>
          </a:ln>
        </p:spPr>
      </p:cxnSp>
      <p:cxnSp>
        <p:nvCxnSpPr>
          <p:cNvPr id="162" name="Google Shape;162;p4"/>
          <p:cNvCxnSpPr/>
          <p:nvPr/>
        </p:nvCxnSpPr>
        <p:spPr>
          <a:xfrm flipH="1">
            <a:off x="9028812" y="4580019"/>
            <a:ext cx="802" cy="1557065"/>
          </a:xfrm>
          <a:prstGeom prst="straightConnector1">
            <a:avLst/>
          </a:prstGeom>
          <a:noFill/>
          <a:ln cap="flat" cmpd="sng" w="38100">
            <a:solidFill>
              <a:schemeClr val="dk1"/>
            </a:solidFill>
            <a:prstDash val="solid"/>
            <a:round/>
            <a:headEnd len="sm" w="sm" type="none"/>
            <a:tailEnd len="sm" w="sm" type="none"/>
          </a:ln>
        </p:spPr>
      </p:cxnSp>
      <p:sp>
        <p:nvSpPr>
          <p:cNvPr id="163" name="Google Shape;163;p4"/>
          <p:cNvSpPr/>
          <p:nvPr/>
        </p:nvSpPr>
        <p:spPr>
          <a:xfrm>
            <a:off x="6172200" y="1191406"/>
            <a:ext cx="5715000" cy="4945678"/>
          </a:xfrm>
          <a:prstGeom prst="rect">
            <a:avLst/>
          </a:prstGeom>
          <a:noFill/>
          <a:ln cap="flat" cmpd="sng" w="28575">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4" name="Google Shape;164;p4"/>
          <p:cNvSpPr txBox="1"/>
          <p:nvPr/>
        </p:nvSpPr>
        <p:spPr>
          <a:xfrm>
            <a:off x="203200" y="6416680"/>
            <a:ext cx="609600"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b="1" i="0" lang="en-US" sz="1200" u="none" cap="none" strike="noStrike">
                <a:solidFill>
                  <a:schemeClr val="lt1"/>
                </a:solidFill>
                <a:latin typeface="Arial"/>
                <a:ea typeface="Arial"/>
                <a:cs typeface="Arial"/>
                <a:sym typeface="Arial"/>
              </a:rPr>
              <a:t>‹#›</a:t>
            </a:fld>
            <a:endParaRPr b="1" i="0" sz="1200" u="none" cap="none" strike="noStrike">
              <a:solidFill>
                <a:schemeClr val="lt1"/>
              </a:solidFill>
              <a:latin typeface="Arial"/>
              <a:ea typeface="Arial"/>
              <a:cs typeface="Arial"/>
              <a:sym typeface="Arial"/>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5"/>
          <p:cNvSpPr txBox="1"/>
          <p:nvPr>
            <p:ph type="title"/>
          </p:nvPr>
        </p:nvSpPr>
        <p:spPr>
          <a:xfrm>
            <a:off x="0" y="457200"/>
            <a:ext cx="10363200" cy="136207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AB0003"/>
              </a:buClr>
              <a:buSzPts val="4000"/>
              <a:buFont typeface="Arial"/>
              <a:buNone/>
            </a:pPr>
            <a:r>
              <a:rPr lang="en-US"/>
              <a:t>CHAPTER EVENTS</a:t>
            </a:r>
            <a:endParaRPr/>
          </a:p>
        </p:txBody>
      </p:sp>
      <p:sp>
        <p:nvSpPr>
          <p:cNvPr id="171" name="Google Shape;171;p5"/>
          <p:cNvSpPr txBox="1"/>
          <p:nvPr>
            <p:ph idx="12" type="sldNum"/>
          </p:nvPr>
        </p:nvSpPr>
        <p:spPr>
          <a:xfrm>
            <a:off x="1676400" y="6400805"/>
            <a:ext cx="4572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72" name="Google Shape;172;p5"/>
          <p:cNvSpPr txBox="1"/>
          <p:nvPr/>
        </p:nvSpPr>
        <p:spPr>
          <a:xfrm>
            <a:off x="203200" y="6416680"/>
            <a:ext cx="609600"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b="1" i="0" lang="en-US" sz="1200" u="none" cap="none" strike="noStrike">
                <a:solidFill>
                  <a:schemeClr val="lt1"/>
                </a:solidFill>
                <a:latin typeface="Arial"/>
                <a:ea typeface="Arial"/>
                <a:cs typeface="Arial"/>
                <a:sym typeface="Arial"/>
              </a:rPr>
              <a:t>‹#›</a:t>
            </a:fld>
            <a:endParaRPr b="1" i="0" sz="1200" u="none" cap="none" strike="noStrike">
              <a:solidFill>
                <a:schemeClr val="lt1"/>
              </a:solidFill>
              <a:latin typeface="Arial"/>
              <a:ea typeface="Arial"/>
              <a:cs typeface="Arial"/>
              <a:sym typeface="Arial"/>
            </a:endParaRPr>
          </a:p>
        </p:txBody>
      </p:sp>
      <p:graphicFrame>
        <p:nvGraphicFramePr>
          <p:cNvPr id="173" name="Google Shape;173;p5"/>
          <p:cNvGraphicFramePr/>
          <p:nvPr/>
        </p:nvGraphicFramePr>
        <p:xfrm>
          <a:off x="838198" y="1762854"/>
          <a:ext cx="3000000" cy="3000000"/>
        </p:xfrm>
        <a:graphic>
          <a:graphicData uri="http://schemas.openxmlformats.org/drawingml/2006/table">
            <a:tbl>
              <a:tblPr bandRow="1" firstRow="1">
                <a:noFill/>
                <a:tableStyleId>{C926CAC7-F36C-4741-B9F4-6B72EA16F947}</a:tableStyleId>
              </a:tblPr>
              <a:tblGrid>
                <a:gridCol w="1752600"/>
                <a:gridCol w="1752600"/>
                <a:gridCol w="1752600"/>
                <a:gridCol w="1752600"/>
                <a:gridCol w="1752600"/>
                <a:gridCol w="1752600"/>
              </a:tblGrid>
              <a:tr h="387750">
                <a:tc>
                  <a:txBody>
                    <a:bodyPr/>
                    <a:lstStyle/>
                    <a:p>
                      <a:pPr indent="0" lvl="0" marL="0" marR="0" rtl="0" algn="ctr">
                        <a:spcBef>
                          <a:spcPts val="0"/>
                        </a:spcBef>
                        <a:spcAft>
                          <a:spcPts val="0"/>
                        </a:spcAft>
                        <a:buNone/>
                      </a:pPr>
                      <a:r>
                        <a:rPr lang="en-US" sz="1800" u="none" cap="none" strike="noStrike">
                          <a:solidFill>
                            <a:srgbClr val="AB0003"/>
                          </a:solidFill>
                          <a:latin typeface="Arial"/>
                          <a:ea typeface="Arial"/>
                          <a:cs typeface="Arial"/>
                          <a:sym typeface="Arial"/>
                        </a:rPr>
                        <a:t>January</a:t>
                      </a:r>
                      <a:endParaRPr/>
                    </a:p>
                  </a:txBody>
                  <a:tcPr marT="45725" marB="45725" marR="91450" marL="91450" anchor="ctr">
                    <a:lnL cap="flat" cmpd="sng" w="19050">
                      <a:solidFill>
                        <a:srgbClr val="AB0003"/>
                      </a:solidFill>
                      <a:prstDash val="solid"/>
                      <a:round/>
                      <a:headEnd len="sm" w="sm" type="none"/>
                      <a:tailEnd len="sm" w="sm" type="none"/>
                    </a:lnL>
                    <a:lnR cap="flat" cmpd="sng" w="19050">
                      <a:solidFill>
                        <a:srgbClr val="AB0003"/>
                      </a:solidFill>
                      <a:prstDash val="solid"/>
                      <a:round/>
                      <a:headEnd len="sm" w="sm" type="none"/>
                      <a:tailEnd len="sm" w="sm" type="none"/>
                    </a:lnR>
                    <a:lnT cap="flat" cmpd="sng" w="19050">
                      <a:solidFill>
                        <a:srgbClr val="AB0003"/>
                      </a:solidFill>
                      <a:prstDash val="solid"/>
                      <a:round/>
                      <a:headEnd len="sm" w="sm" type="none"/>
                      <a:tailEnd len="sm" w="sm" type="none"/>
                    </a:lnT>
                    <a:lnB cap="flat" cmpd="sng" w="19050">
                      <a:solidFill>
                        <a:srgbClr val="AB0003"/>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1800" u="none" cap="none" strike="noStrike">
                          <a:solidFill>
                            <a:srgbClr val="AB0003"/>
                          </a:solidFill>
                          <a:latin typeface="Arial"/>
                          <a:ea typeface="Arial"/>
                          <a:cs typeface="Arial"/>
                          <a:sym typeface="Arial"/>
                        </a:rPr>
                        <a:t>February</a:t>
                      </a:r>
                      <a:endParaRPr/>
                    </a:p>
                  </a:txBody>
                  <a:tcPr marT="45725" marB="45725" marR="91450" marL="91450" anchor="ctr">
                    <a:lnL cap="flat" cmpd="sng" w="19050">
                      <a:solidFill>
                        <a:srgbClr val="AB0003"/>
                      </a:solidFill>
                      <a:prstDash val="solid"/>
                      <a:round/>
                      <a:headEnd len="sm" w="sm" type="none"/>
                      <a:tailEnd len="sm" w="sm" type="none"/>
                    </a:lnL>
                    <a:lnR cap="flat" cmpd="sng" w="19050">
                      <a:solidFill>
                        <a:srgbClr val="AB0003"/>
                      </a:solidFill>
                      <a:prstDash val="solid"/>
                      <a:round/>
                      <a:headEnd len="sm" w="sm" type="none"/>
                      <a:tailEnd len="sm" w="sm" type="none"/>
                    </a:lnR>
                    <a:lnT cap="flat" cmpd="sng" w="19050">
                      <a:solidFill>
                        <a:srgbClr val="AB0003"/>
                      </a:solidFill>
                      <a:prstDash val="solid"/>
                      <a:round/>
                      <a:headEnd len="sm" w="sm" type="none"/>
                      <a:tailEnd len="sm" w="sm" type="none"/>
                    </a:lnT>
                    <a:lnB cap="flat" cmpd="sng" w="19050">
                      <a:solidFill>
                        <a:srgbClr val="AB0003"/>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1800" u="none" cap="none" strike="noStrike">
                          <a:solidFill>
                            <a:srgbClr val="AB0003"/>
                          </a:solidFill>
                          <a:latin typeface="Arial"/>
                          <a:ea typeface="Arial"/>
                          <a:cs typeface="Arial"/>
                          <a:sym typeface="Arial"/>
                        </a:rPr>
                        <a:t>March</a:t>
                      </a:r>
                      <a:endParaRPr/>
                    </a:p>
                  </a:txBody>
                  <a:tcPr marT="45725" marB="45725" marR="91450" marL="91450" anchor="ctr">
                    <a:lnL cap="flat" cmpd="sng" w="19050">
                      <a:solidFill>
                        <a:srgbClr val="AB0003"/>
                      </a:solidFill>
                      <a:prstDash val="solid"/>
                      <a:round/>
                      <a:headEnd len="sm" w="sm" type="none"/>
                      <a:tailEnd len="sm" w="sm" type="none"/>
                    </a:lnL>
                    <a:lnR cap="flat" cmpd="sng" w="19050">
                      <a:solidFill>
                        <a:srgbClr val="AB0003"/>
                      </a:solidFill>
                      <a:prstDash val="solid"/>
                      <a:round/>
                      <a:headEnd len="sm" w="sm" type="none"/>
                      <a:tailEnd len="sm" w="sm" type="none"/>
                    </a:lnR>
                    <a:lnT cap="flat" cmpd="sng" w="19050">
                      <a:solidFill>
                        <a:srgbClr val="AB0003"/>
                      </a:solidFill>
                      <a:prstDash val="solid"/>
                      <a:round/>
                      <a:headEnd len="sm" w="sm" type="none"/>
                      <a:tailEnd len="sm" w="sm" type="none"/>
                    </a:lnT>
                    <a:lnB cap="flat" cmpd="sng" w="19050">
                      <a:solidFill>
                        <a:srgbClr val="AB0003"/>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1800" u="none" cap="none" strike="noStrike">
                          <a:solidFill>
                            <a:srgbClr val="AB0003"/>
                          </a:solidFill>
                          <a:latin typeface="Arial"/>
                          <a:ea typeface="Arial"/>
                          <a:cs typeface="Arial"/>
                          <a:sym typeface="Arial"/>
                        </a:rPr>
                        <a:t>April</a:t>
                      </a:r>
                      <a:endParaRPr/>
                    </a:p>
                  </a:txBody>
                  <a:tcPr marT="45725" marB="45725" marR="91450" marL="91450" anchor="ctr">
                    <a:lnL cap="flat" cmpd="sng" w="19050">
                      <a:solidFill>
                        <a:srgbClr val="AB0003"/>
                      </a:solidFill>
                      <a:prstDash val="solid"/>
                      <a:round/>
                      <a:headEnd len="sm" w="sm" type="none"/>
                      <a:tailEnd len="sm" w="sm" type="none"/>
                    </a:lnL>
                    <a:lnR cap="flat" cmpd="sng" w="19050">
                      <a:solidFill>
                        <a:srgbClr val="AB0003"/>
                      </a:solidFill>
                      <a:prstDash val="solid"/>
                      <a:round/>
                      <a:headEnd len="sm" w="sm" type="none"/>
                      <a:tailEnd len="sm" w="sm" type="none"/>
                    </a:lnR>
                    <a:lnT cap="flat" cmpd="sng" w="19050">
                      <a:solidFill>
                        <a:srgbClr val="AB0003"/>
                      </a:solidFill>
                      <a:prstDash val="solid"/>
                      <a:round/>
                      <a:headEnd len="sm" w="sm" type="none"/>
                      <a:tailEnd len="sm" w="sm" type="none"/>
                    </a:lnT>
                    <a:lnB cap="flat" cmpd="sng" w="19050">
                      <a:solidFill>
                        <a:srgbClr val="AB0003"/>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1800" u="none" cap="none" strike="noStrike">
                          <a:solidFill>
                            <a:srgbClr val="AB0003"/>
                          </a:solidFill>
                          <a:latin typeface="Arial"/>
                          <a:ea typeface="Arial"/>
                          <a:cs typeface="Arial"/>
                          <a:sym typeface="Arial"/>
                        </a:rPr>
                        <a:t>May</a:t>
                      </a:r>
                      <a:endParaRPr/>
                    </a:p>
                  </a:txBody>
                  <a:tcPr marT="45725" marB="45725" marR="91450" marL="91450" anchor="ctr">
                    <a:lnL cap="flat" cmpd="sng" w="19050">
                      <a:solidFill>
                        <a:srgbClr val="AB0003"/>
                      </a:solidFill>
                      <a:prstDash val="solid"/>
                      <a:round/>
                      <a:headEnd len="sm" w="sm" type="none"/>
                      <a:tailEnd len="sm" w="sm" type="none"/>
                    </a:lnL>
                    <a:lnR cap="flat" cmpd="sng" w="19050">
                      <a:solidFill>
                        <a:srgbClr val="AB0003"/>
                      </a:solidFill>
                      <a:prstDash val="solid"/>
                      <a:round/>
                      <a:headEnd len="sm" w="sm" type="none"/>
                      <a:tailEnd len="sm" w="sm" type="none"/>
                    </a:lnR>
                    <a:lnT cap="flat" cmpd="sng" w="19050">
                      <a:solidFill>
                        <a:srgbClr val="AB0003"/>
                      </a:solidFill>
                      <a:prstDash val="solid"/>
                      <a:round/>
                      <a:headEnd len="sm" w="sm" type="none"/>
                      <a:tailEnd len="sm" w="sm" type="none"/>
                    </a:lnT>
                    <a:lnB cap="flat" cmpd="sng" w="19050">
                      <a:solidFill>
                        <a:srgbClr val="AB0003"/>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1800" u="none" cap="none" strike="noStrike">
                          <a:solidFill>
                            <a:srgbClr val="AB0003"/>
                          </a:solidFill>
                          <a:latin typeface="Arial"/>
                          <a:ea typeface="Arial"/>
                          <a:cs typeface="Arial"/>
                          <a:sym typeface="Arial"/>
                        </a:rPr>
                        <a:t>June</a:t>
                      </a:r>
                      <a:endParaRPr/>
                    </a:p>
                  </a:txBody>
                  <a:tcPr marT="45725" marB="45725" marR="91450" marL="91450" anchor="ctr">
                    <a:lnL cap="flat" cmpd="sng" w="19050">
                      <a:solidFill>
                        <a:srgbClr val="AB0003"/>
                      </a:solidFill>
                      <a:prstDash val="solid"/>
                      <a:round/>
                      <a:headEnd len="sm" w="sm" type="none"/>
                      <a:tailEnd len="sm" w="sm" type="none"/>
                    </a:lnL>
                    <a:lnR cap="flat" cmpd="sng" w="19050">
                      <a:solidFill>
                        <a:srgbClr val="AB0003"/>
                      </a:solidFill>
                      <a:prstDash val="solid"/>
                      <a:round/>
                      <a:headEnd len="sm" w="sm" type="none"/>
                      <a:tailEnd len="sm" w="sm" type="none"/>
                    </a:lnR>
                    <a:lnT cap="flat" cmpd="sng" w="19050">
                      <a:solidFill>
                        <a:srgbClr val="AB0003"/>
                      </a:solidFill>
                      <a:prstDash val="solid"/>
                      <a:round/>
                      <a:headEnd len="sm" w="sm" type="none"/>
                      <a:tailEnd len="sm" w="sm" type="none"/>
                    </a:lnT>
                    <a:lnB cap="flat" cmpd="sng" w="19050">
                      <a:solidFill>
                        <a:srgbClr val="AB0003"/>
                      </a:solidFill>
                      <a:prstDash val="solid"/>
                      <a:round/>
                      <a:headEnd len="sm" w="sm" type="none"/>
                      <a:tailEnd len="sm" w="sm" type="none"/>
                    </a:lnB>
                    <a:solidFill>
                      <a:schemeClr val="lt1"/>
                    </a:solidFill>
                  </a:tcPr>
                </a:tc>
              </a:tr>
              <a:tr h="1623925">
                <a:tc>
                  <a:txBody>
                    <a:bodyPr/>
                    <a:lstStyle/>
                    <a:p>
                      <a:pPr indent="0" lvl="0" marL="0" marR="0" rtl="0" algn="ctr">
                        <a:spcBef>
                          <a:spcPts val="0"/>
                        </a:spcBef>
                        <a:spcAft>
                          <a:spcPts val="0"/>
                        </a:spcAft>
                        <a:buNone/>
                      </a:pPr>
                      <a:r>
                        <a:t/>
                      </a:r>
                      <a:endParaRPr sz="1800" u="none" cap="none" strike="noStrike">
                        <a:solidFill>
                          <a:srgbClr val="AB0003"/>
                        </a:solidFill>
                        <a:latin typeface="Arial"/>
                        <a:ea typeface="Arial"/>
                        <a:cs typeface="Arial"/>
                        <a:sym typeface="Arial"/>
                      </a:endParaRPr>
                    </a:p>
                  </a:txBody>
                  <a:tcPr marT="45725" marB="45725" marR="91450" marL="91450" anchor="ctr">
                    <a:lnL cap="flat" cmpd="sng" w="19050">
                      <a:solidFill>
                        <a:srgbClr val="AB0003"/>
                      </a:solidFill>
                      <a:prstDash val="solid"/>
                      <a:round/>
                      <a:headEnd len="sm" w="sm" type="none"/>
                      <a:tailEnd len="sm" w="sm" type="none"/>
                    </a:lnL>
                    <a:lnR cap="flat" cmpd="sng" w="19050">
                      <a:solidFill>
                        <a:srgbClr val="AB0003"/>
                      </a:solidFill>
                      <a:prstDash val="solid"/>
                      <a:round/>
                      <a:headEnd len="sm" w="sm" type="none"/>
                      <a:tailEnd len="sm" w="sm" type="none"/>
                    </a:lnR>
                    <a:lnT cap="flat" cmpd="sng" w="19050">
                      <a:solidFill>
                        <a:srgbClr val="AB0003"/>
                      </a:solidFill>
                      <a:prstDash val="solid"/>
                      <a:round/>
                      <a:headEnd len="sm" w="sm" type="none"/>
                      <a:tailEnd len="sm" w="sm" type="none"/>
                    </a:lnT>
                    <a:lnB cap="flat" cmpd="sng" w="19050">
                      <a:solidFill>
                        <a:srgbClr val="AB0003"/>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1800" u="none" cap="none" strike="noStrike">
                        <a:solidFill>
                          <a:srgbClr val="AB0003"/>
                        </a:solidFill>
                        <a:latin typeface="Arial"/>
                        <a:ea typeface="Arial"/>
                        <a:cs typeface="Arial"/>
                        <a:sym typeface="Arial"/>
                      </a:endParaRPr>
                    </a:p>
                  </a:txBody>
                  <a:tcPr marT="45725" marB="45725" marR="91450" marL="91450" anchor="ctr">
                    <a:lnL cap="flat" cmpd="sng" w="19050">
                      <a:solidFill>
                        <a:srgbClr val="AB0003"/>
                      </a:solidFill>
                      <a:prstDash val="solid"/>
                      <a:round/>
                      <a:headEnd len="sm" w="sm" type="none"/>
                      <a:tailEnd len="sm" w="sm" type="none"/>
                    </a:lnL>
                    <a:lnR cap="flat" cmpd="sng" w="19050">
                      <a:solidFill>
                        <a:srgbClr val="AB0003"/>
                      </a:solidFill>
                      <a:prstDash val="solid"/>
                      <a:round/>
                      <a:headEnd len="sm" w="sm" type="none"/>
                      <a:tailEnd len="sm" w="sm" type="none"/>
                    </a:lnR>
                    <a:lnT cap="flat" cmpd="sng" w="19050">
                      <a:solidFill>
                        <a:srgbClr val="AB0003"/>
                      </a:solidFill>
                      <a:prstDash val="solid"/>
                      <a:round/>
                      <a:headEnd len="sm" w="sm" type="none"/>
                      <a:tailEnd len="sm" w="sm" type="none"/>
                    </a:lnT>
                    <a:lnB cap="flat" cmpd="sng" w="19050">
                      <a:solidFill>
                        <a:srgbClr val="AB0003"/>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1800" u="none" cap="none" strike="noStrike">
                        <a:solidFill>
                          <a:srgbClr val="AB0003"/>
                        </a:solidFill>
                        <a:latin typeface="Arial"/>
                        <a:ea typeface="Arial"/>
                        <a:cs typeface="Arial"/>
                        <a:sym typeface="Arial"/>
                      </a:endParaRPr>
                    </a:p>
                  </a:txBody>
                  <a:tcPr marT="45725" marB="45725" marR="91450" marL="91450" anchor="ctr">
                    <a:lnL cap="flat" cmpd="sng" w="19050">
                      <a:solidFill>
                        <a:srgbClr val="AB0003"/>
                      </a:solidFill>
                      <a:prstDash val="solid"/>
                      <a:round/>
                      <a:headEnd len="sm" w="sm" type="none"/>
                      <a:tailEnd len="sm" w="sm" type="none"/>
                    </a:lnL>
                    <a:lnR cap="flat" cmpd="sng" w="19050">
                      <a:solidFill>
                        <a:srgbClr val="AB0003"/>
                      </a:solidFill>
                      <a:prstDash val="solid"/>
                      <a:round/>
                      <a:headEnd len="sm" w="sm" type="none"/>
                      <a:tailEnd len="sm" w="sm" type="none"/>
                    </a:lnR>
                    <a:lnT cap="flat" cmpd="sng" w="19050">
                      <a:solidFill>
                        <a:srgbClr val="AB0003"/>
                      </a:solidFill>
                      <a:prstDash val="solid"/>
                      <a:round/>
                      <a:headEnd len="sm" w="sm" type="none"/>
                      <a:tailEnd len="sm" w="sm" type="none"/>
                    </a:lnT>
                    <a:lnB cap="flat" cmpd="sng" w="19050">
                      <a:solidFill>
                        <a:srgbClr val="AB0003"/>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1800" u="none" cap="none" strike="noStrike">
                        <a:solidFill>
                          <a:srgbClr val="AB0003"/>
                        </a:solidFill>
                        <a:latin typeface="Arial"/>
                        <a:ea typeface="Arial"/>
                        <a:cs typeface="Arial"/>
                        <a:sym typeface="Arial"/>
                      </a:endParaRPr>
                    </a:p>
                  </a:txBody>
                  <a:tcPr marT="45725" marB="45725" marR="91450" marL="91450" anchor="ctr">
                    <a:lnL cap="flat" cmpd="sng" w="19050">
                      <a:solidFill>
                        <a:srgbClr val="AB0003"/>
                      </a:solidFill>
                      <a:prstDash val="solid"/>
                      <a:round/>
                      <a:headEnd len="sm" w="sm" type="none"/>
                      <a:tailEnd len="sm" w="sm" type="none"/>
                    </a:lnL>
                    <a:lnR cap="flat" cmpd="sng" w="19050">
                      <a:solidFill>
                        <a:srgbClr val="AB0003"/>
                      </a:solidFill>
                      <a:prstDash val="solid"/>
                      <a:round/>
                      <a:headEnd len="sm" w="sm" type="none"/>
                      <a:tailEnd len="sm" w="sm" type="none"/>
                    </a:lnR>
                    <a:lnT cap="flat" cmpd="sng" w="19050">
                      <a:solidFill>
                        <a:srgbClr val="AB0003"/>
                      </a:solidFill>
                      <a:prstDash val="solid"/>
                      <a:round/>
                      <a:headEnd len="sm" w="sm" type="none"/>
                      <a:tailEnd len="sm" w="sm" type="none"/>
                    </a:lnT>
                    <a:lnB cap="flat" cmpd="sng" w="19050">
                      <a:solidFill>
                        <a:srgbClr val="AB0003"/>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1800" u="none" cap="none" strike="noStrike">
                        <a:solidFill>
                          <a:srgbClr val="AB0003"/>
                        </a:solidFill>
                        <a:latin typeface="Arial"/>
                        <a:ea typeface="Arial"/>
                        <a:cs typeface="Arial"/>
                        <a:sym typeface="Arial"/>
                      </a:endParaRPr>
                    </a:p>
                  </a:txBody>
                  <a:tcPr marT="45725" marB="45725" marR="91450" marL="91450" anchor="ctr">
                    <a:lnL cap="flat" cmpd="sng" w="19050">
                      <a:solidFill>
                        <a:srgbClr val="AB0003"/>
                      </a:solidFill>
                      <a:prstDash val="solid"/>
                      <a:round/>
                      <a:headEnd len="sm" w="sm" type="none"/>
                      <a:tailEnd len="sm" w="sm" type="none"/>
                    </a:lnL>
                    <a:lnR cap="flat" cmpd="sng" w="19050">
                      <a:solidFill>
                        <a:srgbClr val="AB0003"/>
                      </a:solidFill>
                      <a:prstDash val="solid"/>
                      <a:round/>
                      <a:headEnd len="sm" w="sm" type="none"/>
                      <a:tailEnd len="sm" w="sm" type="none"/>
                    </a:lnR>
                    <a:lnT cap="flat" cmpd="sng" w="19050">
                      <a:solidFill>
                        <a:srgbClr val="AB0003"/>
                      </a:solidFill>
                      <a:prstDash val="solid"/>
                      <a:round/>
                      <a:headEnd len="sm" w="sm" type="none"/>
                      <a:tailEnd len="sm" w="sm" type="none"/>
                    </a:lnT>
                    <a:lnB cap="flat" cmpd="sng" w="19050">
                      <a:solidFill>
                        <a:srgbClr val="AB0003"/>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1800" u="none" cap="none" strike="noStrike">
                        <a:solidFill>
                          <a:srgbClr val="AB0003"/>
                        </a:solidFill>
                        <a:latin typeface="Arial"/>
                        <a:ea typeface="Arial"/>
                        <a:cs typeface="Arial"/>
                        <a:sym typeface="Arial"/>
                      </a:endParaRPr>
                    </a:p>
                  </a:txBody>
                  <a:tcPr marT="45725" marB="45725" marR="91450" marL="91450" anchor="ctr">
                    <a:lnL cap="flat" cmpd="sng" w="19050">
                      <a:solidFill>
                        <a:srgbClr val="AB0003"/>
                      </a:solidFill>
                      <a:prstDash val="solid"/>
                      <a:round/>
                      <a:headEnd len="sm" w="sm" type="none"/>
                      <a:tailEnd len="sm" w="sm" type="none"/>
                    </a:lnL>
                    <a:lnR cap="flat" cmpd="sng" w="19050">
                      <a:solidFill>
                        <a:srgbClr val="AB0003"/>
                      </a:solidFill>
                      <a:prstDash val="solid"/>
                      <a:round/>
                      <a:headEnd len="sm" w="sm" type="none"/>
                      <a:tailEnd len="sm" w="sm" type="none"/>
                    </a:lnR>
                    <a:lnT cap="flat" cmpd="sng" w="19050">
                      <a:solidFill>
                        <a:srgbClr val="AB0003"/>
                      </a:solidFill>
                      <a:prstDash val="solid"/>
                      <a:round/>
                      <a:headEnd len="sm" w="sm" type="none"/>
                      <a:tailEnd len="sm" w="sm" type="none"/>
                    </a:lnT>
                    <a:lnB cap="flat" cmpd="sng" w="19050">
                      <a:solidFill>
                        <a:srgbClr val="AB0003"/>
                      </a:solidFill>
                      <a:prstDash val="solid"/>
                      <a:round/>
                      <a:headEnd len="sm" w="sm" type="none"/>
                      <a:tailEnd len="sm" w="sm" type="none"/>
                    </a:lnB>
                    <a:solidFill>
                      <a:schemeClr val="lt1"/>
                    </a:solidFill>
                  </a:tcPr>
                </a:tc>
              </a:tr>
            </a:tbl>
          </a:graphicData>
        </a:graphic>
      </p:graphicFrame>
      <p:graphicFrame>
        <p:nvGraphicFramePr>
          <p:cNvPr id="174" name="Google Shape;174;p5"/>
          <p:cNvGraphicFramePr/>
          <p:nvPr/>
        </p:nvGraphicFramePr>
        <p:xfrm>
          <a:off x="838198" y="3886200"/>
          <a:ext cx="3000000" cy="3000000"/>
        </p:xfrm>
        <a:graphic>
          <a:graphicData uri="http://schemas.openxmlformats.org/drawingml/2006/table">
            <a:tbl>
              <a:tblPr bandRow="1" firstRow="1">
                <a:noFill/>
                <a:tableStyleId>{C926CAC7-F36C-4741-B9F4-6B72EA16F947}</a:tableStyleId>
              </a:tblPr>
              <a:tblGrid>
                <a:gridCol w="1752600"/>
                <a:gridCol w="1752600"/>
                <a:gridCol w="1752600"/>
                <a:gridCol w="1752600"/>
                <a:gridCol w="1752600"/>
                <a:gridCol w="1752600"/>
              </a:tblGrid>
              <a:tr h="377125">
                <a:tc>
                  <a:txBody>
                    <a:bodyPr/>
                    <a:lstStyle/>
                    <a:p>
                      <a:pPr indent="0" lvl="0" marL="0" marR="0" rtl="0" algn="ctr">
                        <a:spcBef>
                          <a:spcPts val="0"/>
                        </a:spcBef>
                        <a:spcAft>
                          <a:spcPts val="0"/>
                        </a:spcAft>
                        <a:buNone/>
                      </a:pPr>
                      <a:r>
                        <a:rPr lang="en-US" sz="1800" u="none" cap="none" strike="noStrike">
                          <a:solidFill>
                            <a:srgbClr val="AB0003"/>
                          </a:solidFill>
                          <a:latin typeface="Arial"/>
                          <a:ea typeface="Arial"/>
                          <a:cs typeface="Arial"/>
                          <a:sym typeface="Arial"/>
                        </a:rPr>
                        <a:t>July</a:t>
                      </a:r>
                      <a:endParaRPr/>
                    </a:p>
                  </a:txBody>
                  <a:tcPr marT="45725" marB="45725" marR="91450" marL="91450" anchor="ctr">
                    <a:lnL cap="flat" cmpd="sng" w="19050">
                      <a:solidFill>
                        <a:srgbClr val="AB0003"/>
                      </a:solidFill>
                      <a:prstDash val="solid"/>
                      <a:round/>
                      <a:headEnd len="sm" w="sm" type="none"/>
                      <a:tailEnd len="sm" w="sm" type="none"/>
                    </a:lnL>
                    <a:lnR cap="flat" cmpd="sng" w="19050">
                      <a:solidFill>
                        <a:srgbClr val="AB0003"/>
                      </a:solidFill>
                      <a:prstDash val="solid"/>
                      <a:round/>
                      <a:headEnd len="sm" w="sm" type="none"/>
                      <a:tailEnd len="sm" w="sm" type="none"/>
                    </a:lnR>
                    <a:lnT cap="flat" cmpd="sng" w="19050">
                      <a:solidFill>
                        <a:srgbClr val="AB0003"/>
                      </a:solidFill>
                      <a:prstDash val="solid"/>
                      <a:round/>
                      <a:headEnd len="sm" w="sm" type="none"/>
                      <a:tailEnd len="sm" w="sm" type="none"/>
                    </a:lnT>
                    <a:lnB cap="flat" cmpd="sng" w="19050">
                      <a:solidFill>
                        <a:srgbClr val="AB0003"/>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1800" u="none" cap="none" strike="noStrike">
                          <a:solidFill>
                            <a:srgbClr val="AB0003"/>
                          </a:solidFill>
                          <a:latin typeface="Arial"/>
                          <a:ea typeface="Arial"/>
                          <a:cs typeface="Arial"/>
                          <a:sym typeface="Arial"/>
                        </a:rPr>
                        <a:t>August</a:t>
                      </a:r>
                      <a:endParaRPr/>
                    </a:p>
                  </a:txBody>
                  <a:tcPr marT="45725" marB="45725" marR="91450" marL="91450" anchor="ctr">
                    <a:lnL cap="flat" cmpd="sng" w="19050">
                      <a:solidFill>
                        <a:srgbClr val="AB0003"/>
                      </a:solidFill>
                      <a:prstDash val="solid"/>
                      <a:round/>
                      <a:headEnd len="sm" w="sm" type="none"/>
                      <a:tailEnd len="sm" w="sm" type="none"/>
                    </a:lnL>
                    <a:lnR cap="flat" cmpd="sng" w="19050">
                      <a:solidFill>
                        <a:srgbClr val="AB0003"/>
                      </a:solidFill>
                      <a:prstDash val="solid"/>
                      <a:round/>
                      <a:headEnd len="sm" w="sm" type="none"/>
                      <a:tailEnd len="sm" w="sm" type="none"/>
                    </a:lnR>
                    <a:lnT cap="flat" cmpd="sng" w="19050">
                      <a:solidFill>
                        <a:srgbClr val="AB0003"/>
                      </a:solidFill>
                      <a:prstDash val="solid"/>
                      <a:round/>
                      <a:headEnd len="sm" w="sm" type="none"/>
                      <a:tailEnd len="sm" w="sm" type="none"/>
                    </a:lnT>
                    <a:lnB cap="flat" cmpd="sng" w="19050">
                      <a:solidFill>
                        <a:srgbClr val="AB0003"/>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1800" u="none" cap="none" strike="noStrike">
                          <a:solidFill>
                            <a:srgbClr val="AB0003"/>
                          </a:solidFill>
                          <a:latin typeface="Arial"/>
                          <a:ea typeface="Arial"/>
                          <a:cs typeface="Arial"/>
                          <a:sym typeface="Arial"/>
                        </a:rPr>
                        <a:t>September</a:t>
                      </a:r>
                      <a:endParaRPr/>
                    </a:p>
                  </a:txBody>
                  <a:tcPr marT="45725" marB="45725" marR="91450" marL="91450" anchor="ctr">
                    <a:lnL cap="flat" cmpd="sng" w="19050">
                      <a:solidFill>
                        <a:srgbClr val="AB0003"/>
                      </a:solidFill>
                      <a:prstDash val="solid"/>
                      <a:round/>
                      <a:headEnd len="sm" w="sm" type="none"/>
                      <a:tailEnd len="sm" w="sm" type="none"/>
                    </a:lnL>
                    <a:lnR cap="flat" cmpd="sng" w="19050">
                      <a:solidFill>
                        <a:srgbClr val="AB0003"/>
                      </a:solidFill>
                      <a:prstDash val="solid"/>
                      <a:round/>
                      <a:headEnd len="sm" w="sm" type="none"/>
                      <a:tailEnd len="sm" w="sm" type="none"/>
                    </a:lnR>
                    <a:lnT cap="flat" cmpd="sng" w="19050">
                      <a:solidFill>
                        <a:srgbClr val="AB0003"/>
                      </a:solidFill>
                      <a:prstDash val="solid"/>
                      <a:round/>
                      <a:headEnd len="sm" w="sm" type="none"/>
                      <a:tailEnd len="sm" w="sm" type="none"/>
                    </a:lnT>
                    <a:lnB cap="flat" cmpd="sng" w="19050">
                      <a:solidFill>
                        <a:srgbClr val="AB0003"/>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1800" u="none" cap="none" strike="noStrike">
                          <a:solidFill>
                            <a:srgbClr val="AB0003"/>
                          </a:solidFill>
                          <a:latin typeface="Arial"/>
                          <a:ea typeface="Arial"/>
                          <a:cs typeface="Arial"/>
                          <a:sym typeface="Arial"/>
                        </a:rPr>
                        <a:t>October</a:t>
                      </a:r>
                      <a:endParaRPr/>
                    </a:p>
                  </a:txBody>
                  <a:tcPr marT="45725" marB="45725" marR="91450" marL="91450" anchor="ctr">
                    <a:lnL cap="flat" cmpd="sng" w="19050">
                      <a:solidFill>
                        <a:srgbClr val="AB0003"/>
                      </a:solidFill>
                      <a:prstDash val="solid"/>
                      <a:round/>
                      <a:headEnd len="sm" w="sm" type="none"/>
                      <a:tailEnd len="sm" w="sm" type="none"/>
                    </a:lnL>
                    <a:lnR cap="flat" cmpd="sng" w="19050">
                      <a:solidFill>
                        <a:srgbClr val="AB0003"/>
                      </a:solidFill>
                      <a:prstDash val="solid"/>
                      <a:round/>
                      <a:headEnd len="sm" w="sm" type="none"/>
                      <a:tailEnd len="sm" w="sm" type="none"/>
                    </a:lnR>
                    <a:lnT cap="flat" cmpd="sng" w="19050">
                      <a:solidFill>
                        <a:srgbClr val="AB0003"/>
                      </a:solidFill>
                      <a:prstDash val="solid"/>
                      <a:round/>
                      <a:headEnd len="sm" w="sm" type="none"/>
                      <a:tailEnd len="sm" w="sm" type="none"/>
                    </a:lnT>
                    <a:lnB cap="flat" cmpd="sng" w="19050">
                      <a:solidFill>
                        <a:srgbClr val="AB0003"/>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1800" u="none" cap="none" strike="noStrike">
                          <a:solidFill>
                            <a:srgbClr val="AB0003"/>
                          </a:solidFill>
                          <a:latin typeface="Arial"/>
                          <a:ea typeface="Arial"/>
                          <a:cs typeface="Arial"/>
                          <a:sym typeface="Arial"/>
                        </a:rPr>
                        <a:t>November</a:t>
                      </a:r>
                      <a:endParaRPr/>
                    </a:p>
                  </a:txBody>
                  <a:tcPr marT="45725" marB="45725" marR="91450" marL="91450" anchor="ctr">
                    <a:lnL cap="flat" cmpd="sng" w="19050">
                      <a:solidFill>
                        <a:srgbClr val="AB0003"/>
                      </a:solidFill>
                      <a:prstDash val="solid"/>
                      <a:round/>
                      <a:headEnd len="sm" w="sm" type="none"/>
                      <a:tailEnd len="sm" w="sm" type="none"/>
                    </a:lnL>
                    <a:lnR cap="flat" cmpd="sng" w="19050">
                      <a:solidFill>
                        <a:srgbClr val="AB0003"/>
                      </a:solidFill>
                      <a:prstDash val="solid"/>
                      <a:round/>
                      <a:headEnd len="sm" w="sm" type="none"/>
                      <a:tailEnd len="sm" w="sm" type="none"/>
                    </a:lnR>
                    <a:lnT cap="flat" cmpd="sng" w="19050">
                      <a:solidFill>
                        <a:srgbClr val="AB0003"/>
                      </a:solidFill>
                      <a:prstDash val="solid"/>
                      <a:round/>
                      <a:headEnd len="sm" w="sm" type="none"/>
                      <a:tailEnd len="sm" w="sm" type="none"/>
                    </a:lnT>
                    <a:lnB cap="flat" cmpd="sng" w="19050">
                      <a:solidFill>
                        <a:srgbClr val="AB0003"/>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1800" u="none" cap="none" strike="noStrike">
                          <a:solidFill>
                            <a:srgbClr val="AB0003"/>
                          </a:solidFill>
                          <a:latin typeface="Arial"/>
                          <a:ea typeface="Arial"/>
                          <a:cs typeface="Arial"/>
                          <a:sym typeface="Arial"/>
                        </a:rPr>
                        <a:t>December</a:t>
                      </a:r>
                      <a:endParaRPr/>
                    </a:p>
                  </a:txBody>
                  <a:tcPr marT="45725" marB="45725" marR="91450" marL="91450" anchor="ctr">
                    <a:lnL cap="flat" cmpd="sng" w="19050">
                      <a:solidFill>
                        <a:srgbClr val="AB0003"/>
                      </a:solidFill>
                      <a:prstDash val="solid"/>
                      <a:round/>
                      <a:headEnd len="sm" w="sm" type="none"/>
                      <a:tailEnd len="sm" w="sm" type="none"/>
                    </a:lnL>
                    <a:lnR cap="flat" cmpd="sng" w="19050">
                      <a:solidFill>
                        <a:srgbClr val="AB0003"/>
                      </a:solidFill>
                      <a:prstDash val="solid"/>
                      <a:round/>
                      <a:headEnd len="sm" w="sm" type="none"/>
                      <a:tailEnd len="sm" w="sm" type="none"/>
                    </a:lnR>
                    <a:lnT cap="flat" cmpd="sng" w="19050">
                      <a:solidFill>
                        <a:srgbClr val="AB0003"/>
                      </a:solidFill>
                      <a:prstDash val="solid"/>
                      <a:round/>
                      <a:headEnd len="sm" w="sm" type="none"/>
                      <a:tailEnd len="sm" w="sm" type="none"/>
                    </a:lnT>
                    <a:lnB cap="flat" cmpd="sng" w="19050">
                      <a:solidFill>
                        <a:srgbClr val="AB0003"/>
                      </a:solidFill>
                      <a:prstDash val="solid"/>
                      <a:round/>
                      <a:headEnd len="sm" w="sm" type="none"/>
                      <a:tailEnd len="sm" w="sm" type="none"/>
                    </a:lnB>
                    <a:solidFill>
                      <a:schemeClr val="lt1"/>
                    </a:solidFill>
                  </a:tcPr>
                </a:tc>
              </a:tr>
              <a:tr h="1634550">
                <a:tc>
                  <a:txBody>
                    <a:bodyPr/>
                    <a:lstStyle/>
                    <a:p>
                      <a:pPr indent="0" lvl="0" marL="0" marR="0" rtl="0" algn="ctr">
                        <a:spcBef>
                          <a:spcPts val="0"/>
                        </a:spcBef>
                        <a:spcAft>
                          <a:spcPts val="0"/>
                        </a:spcAft>
                        <a:buNone/>
                      </a:pPr>
                      <a:r>
                        <a:t/>
                      </a:r>
                      <a:endParaRPr sz="1800" u="none" cap="none" strike="noStrike">
                        <a:solidFill>
                          <a:srgbClr val="AB0003"/>
                        </a:solidFill>
                        <a:latin typeface="Arial"/>
                        <a:ea typeface="Arial"/>
                        <a:cs typeface="Arial"/>
                        <a:sym typeface="Arial"/>
                      </a:endParaRPr>
                    </a:p>
                  </a:txBody>
                  <a:tcPr marT="45725" marB="45725" marR="91450" marL="91450" anchor="ctr">
                    <a:lnL cap="flat" cmpd="sng" w="19050">
                      <a:solidFill>
                        <a:srgbClr val="AB0003"/>
                      </a:solidFill>
                      <a:prstDash val="solid"/>
                      <a:round/>
                      <a:headEnd len="sm" w="sm" type="none"/>
                      <a:tailEnd len="sm" w="sm" type="none"/>
                    </a:lnL>
                    <a:lnR cap="flat" cmpd="sng" w="19050">
                      <a:solidFill>
                        <a:srgbClr val="AB0003"/>
                      </a:solidFill>
                      <a:prstDash val="solid"/>
                      <a:round/>
                      <a:headEnd len="sm" w="sm" type="none"/>
                      <a:tailEnd len="sm" w="sm" type="none"/>
                    </a:lnR>
                    <a:lnT cap="flat" cmpd="sng" w="19050">
                      <a:solidFill>
                        <a:srgbClr val="AB0003"/>
                      </a:solidFill>
                      <a:prstDash val="solid"/>
                      <a:round/>
                      <a:headEnd len="sm" w="sm" type="none"/>
                      <a:tailEnd len="sm" w="sm" type="none"/>
                    </a:lnT>
                    <a:lnB cap="flat" cmpd="sng" w="19050">
                      <a:solidFill>
                        <a:srgbClr val="AB0003"/>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1800" u="none" cap="none" strike="noStrike">
                        <a:solidFill>
                          <a:srgbClr val="AB0003"/>
                        </a:solidFill>
                        <a:latin typeface="Arial"/>
                        <a:ea typeface="Arial"/>
                        <a:cs typeface="Arial"/>
                        <a:sym typeface="Arial"/>
                      </a:endParaRPr>
                    </a:p>
                  </a:txBody>
                  <a:tcPr marT="45725" marB="45725" marR="91450" marL="91450" anchor="ctr">
                    <a:lnL cap="flat" cmpd="sng" w="19050">
                      <a:solidFill>
                        <a:srgbClr val="AB0003"/>
                      </a:solidFill>
                      <a:prstDash val="solid"/>
                      <a:round/>
                      <a:headEnd len="sm" w="sm" type="none"/>
                      <a:tailEnd len="sm" w="sm" type="none"/>
                    </a:lnL>
                    <a:lnR cap="flat" cmpd="sng" w="19050">
                      <a:solidFill>
                        <a:srgbClr val="AB0003"/>
                      </a:solidFill>
                      <a:prstDash val="solid"/>
                      <a:round/>
                      <a:headEnd len="sm" w="sm" type="none"/>
                      <a:tailEnd len="sm" w="sm" type="none"/>
                    </a:lnR>
                    <a:lnT cap="flat" cmpd="sng" w="19050">
                      <a:solidFill>
                        <a:srgbClr val="AB0003"/>
                      </a:solidFill>
                      <a:prstDash val="solid"/>
                      <a:round/>
                      <a:headEnd len="sm" w="sm" type="none"/>
                      <a:tailEnd len="sm" w="sm" type="none"/>
                    </a:lnT>
                    <a:lnB cap="flat" cmpd="sng" w="19050">
                      <a:solidFill>
                        <a:srgbClr val="AB0003"/>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1800" u="none" cap="none" strike="noStrike">
                        <a:solidFill>
                          <a:srgbClr val="AB0003"/>
                        </a:solidFill>
                        <a:latin typeface="Arial"/>
                        <a:ea typeface="Arial"/>
                        <a:cs typeface="Arial"/>
                        <a:sym typeface="Arial"/>
                      </a:endParaRPr>
                    </a:p>
                  </a:txBody>
                  <a:tcPr marT="45725" marB="45725" marR="91450" marL="91450" anchor="ctr">
                    <a:lnL cap="flat" cmpd="sng" w="19050">
                      <a:solidFill>
                        <a:srgbClr val="AB0003"/>
                      </a:solidFill>
                      <a:prstDash val="solid"/>
                      <a:round/>
                      <a:headEnd len="sm" w="sm" type="none"/>
                      <a:tailEnd len="sm" w="sm" type="none"/>
                    </a:lnL>
                    <a:lnR cap="flat" cmpd="sng" w="19050">
                      <a:solidFill>
                        <a:srgbClr val="AB0003"/>
                      </a:solidFill>
                      <a:prstDash val="solid"/>
                      <a:round/>
                      <a:headEnd len="sm" w="sm" type="none"/>
                      <a:tailEnd len="sm" w="sm" type="none"/>
                    </a:lnR>
                    <a:lnT cap="flat" cmpd="sng" w="19050">
                      <a:solidFill>
                        <a:srgbClr val="AB0003"/>
                      </a:solidFill>
                      <a:prstDash val="solid"/>
                      <a:round/>
                      <a:headEnd len="sm" w="sm" type="none"/>
                      <a:tailEnd len="sm" w="sm" type="none"/>
                    </a:lnT>
                    <a:lnB cap="flat" cmpd="sng" w="19050">
                      <a:solidFill>
                        <a:srgbClr val="AB0003"/>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1800" u="none" cap="none" strike="noStrike">
                        <a:solidFill>
                          <a:srgbClr val="AB0003"/>
                        </a:solidFill>
                        <a:latin typeface="Arial"/>
                        <a:ea typeface="Arial"/>
                        <a:cs typeface="Arial"/>
                        <a:sym typeface="Arial"/>
                      </a:endParaRPr>
                    </a:p>
                  </a:txBody>
                  <a:tcPr marT="45725" marB="45725" marR="91450" marL="91450" anchor="ctr">
                    <a:lnL cap="flat" cmpd="sng" w="19050">
                      <a:solidFill>
                        <a:srgbClr val="AB0003"/>
                      </a:solidFill>
                      <a:prstDash val="solid"/>
                      <a:round/>
                      <a:headEnd len="sm" w="sm" type="none"/>
                      <a:tailEnd len="sm" w="sm" type="none"/>
                    </a:lnL>
                    <a:lnR cap="flat" cmpd="sng" w="19050">
                      <a:solidFill>
                        <a:srgbClr val="AB0003"/>
                      </a:solidFill>
                      <a:prstDash val="solid"/>
                      <a:round/>
                      <a:headEnd len="sm" w="sm" type="none"/>
                      <a:tailEnd len="sm" w="sm" type="none"/>
                    </a:lnR>
                    <a:lnT cap="flat" cmpd="sng" w="19050">
                      <a:solidFill>
                        <a:srgbClr val="AB0003"/>
                      </a:solidFill>
                      <a:prstDash val="solid"/>
                      <a:round/>
                      <a:headEnd len="sm" w="sm" type="none"/>
                      <a:tailEnd len="sm" w="sm" type="none"/>
                    </a:lnT>
                    <a:lnB cap="flat" cmpd="sng" w="19050">
                      <a:solidFill>
                        <a:srgbClr val="AB0003"/>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1800" u="none" cap="none" strike="noStrike">
                        <a:solidFill>
                          <a:srgbClr val="AB0003"/>
                        </a:solidFill>
                        <a:latin typeface="Arial"/>
                        <a:ea typeface="Arial"/>
                        <a:cs typeface="Arial"/>
                        <a:sym typeface="Arial"/>
                      </a:endParaRPr>
                    </a:p>
                  </a:txBody>
                  <a:tcPr marT="45725" marB="45725" marR="91450" marL="91450" anchor="ctr">
                    <a:lnL cap="flat" cmpd="sng" w="19050">
                      <a:solidFill>
                        <a:srgbClr val="AB0003"/>
                      </a:solidFill>
                      <a:prstDash val="solid"/>
                      <a:round/>
                      <a:headEnd len="sm" w="sm" type="none"/>
                      <a:tailEnd len="sm" w="sm" type="none"/>
                    </a:lnL>
                    <a:lnR cap="flat" cmpd="sng" w="19050">
                      <a:solidFill>
                        <a:srgbClr val="AB0003"/>
                      </a:solidFill>
                      <a:prstDash val="solid"/>
                      <a:round/>
                      <a:headEnd len="sm" w="sm" type="none"/>
                      <a:tailEnd len="sm" w="sm" type="none"/>
                    </a:lnR>
                    <a:lnT cap="flat" cmpd="sng" w="19050">
                      <a:solidFill>
                        <a:srgbClr val="AB0003"/>
                      </a:solidFill>
                      <a:prstDash val="solid"/>
                      <a:round/>
                      <a:headEnd len="sm" w="sm" type="none"/>
                      <a:tailEnd len="sm" w="sm" type="none"/>
                    </a:lnT>
                    <a:lnB cap="flat" cmpd="sng" w="19050">
                      <a:solidFill>
                        <a:srgbClr val="AB0003"/>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1800" u="none" cap="none" strike="noStrike">
                        <a:solidFill>
                          <a:srgbClr val="AB0003"/>
                        </a:solidFill>
                        <a:latin typeface="Arial"/>
                        <a:ea typeface="Arial"/>
                        <a:cs typeface="Arial"/>
                        <a:sym typeface="Arial"/>
                      </a:endParaRPr>
                    </a:p>
                  </a:txBody>
                  <a:tcPr marT="45725" marB="45725" marR="91450" marL="91450" anchor="ctr">
                    <a:lnL cap="flat" cmpd="sng" w="19050">
                      <a:solidFill>
                        <a:srgbClr val="AB0003"/>
                      </a:solidFill>
                      <a:prstDash val="solid"/>
                      <a:round/>
                      <a:headEnd len="sm" w="sm" type="none"/>
                      <a:tailEnd len="sm" w="sm" type="none"/>
                    </a:lnL>
                    <a:lnR cap="flat" cmpd="sng" w="19050">
                      <a:solidFill>
                        <a:srgbClr val="AB0003"/>
                      </a:solidFill>
                      <a:prstDash val="solid"/>
                      <a:round/>
                      <a:headEnd len="sm" w="sm" type="none"/>
                      <a:tailEnd len="sm" w="sm" type="none"/>
                    </a:lnR>
                    <a:lnT cap="flat" cmpd="sng" w="19050">
                      <a:solidFill>
                        <a:srgbClr val="AB0003"/>
                      </a:solidFill>
                      <a:prstDash val="solid"/>
                      <a:round/>
                      <a:headEnd len="sm" w="sm" type="none"/>
                      <a:tailEnd len="sm" w="sm" type="none"/>
                    </a:lnT>
                    <a:lnB cap="flat" cmpd="sng" w="19050">
                      <a:solidFill>
                        <a:srgbClr val="AB0003"/>
                      </a:solidFill>
                      <a:prstDash val="solid"/>
                      <a:round/>
                      <a:headEnd len="sm" w="sm" type="none"/>
                      <a:tailEnd len="sm" w="sm" type="none"/>
                    </a:lnB>
                    <a:solidFill>
                      <a:schemeClr val="lt1"/>
                    </a:solidFill>
                  </a:tcPr>
                </a:tc>
              </a:tr>
            </a:tbl>
          </a:graphicData>
        </a:graphic>
      </p:graphicFrame>
      <p:sp>
        <p:nvSpPr>
          <p:cNvPr id="175" name="Google Shape;175;p5"/>
          <p:cNvSpPr/>
          <p:nvPr/>
        </p:nvSpPr>
        <p:spPr>
          <a:xfrm>
            <a:off x="2615121" y="4267200"/>
            <a:ext cx="1645920" cy="914400"/>
          </a:xfrm>
          <a:prstGeom prst="rect">
            <a:avLst/>
          </a:prstGeom>
          <a:solidFill>
            <a:srgbClr val="D99593"/>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alibri"/>
                <a:ea typeface="Calibri"/>
                <a:cs typeface="Calibri"/>
                <a:sym typeface="Calibri"/>
              </a:rPr>
              <a:t>STL Networking Event</a:t>
            </a:r>
            <a:endParaRPr/>
          </a:p>
        </p:txBody>
      </p:sp>
      <p:sp>
        <p:nvSpPr>
          <p:cNvPr id="176" name="Google Shape;176;p5"/>
          <p:cNvSpPr/>
          <p:nvPr/>
        </p:nvSpPr>
        <p:spPr>
          <a:xfrm>
            <a:off x="6120319" y="4267200"/>
            <a:ext cx="1645920" cy="914400"/>
          </a:xfrm>
          <a:prstGeom prst="rect">
            <a:avLst/>
          </a:prstGeom>
          <a:solidFill>
            <a:srgbClr val="D99593"/>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alibri"/>
                <a:ea typeface="Calibri"/>
                <a:cs typeface="Calibri"/>
                <a:sym typeface="Calibri"/>
              </a:rPr>
              <a:t>NDAA Draft Review</a:t>
            </a:r>
            <a:endParaRPr/>
          </a:p>
        </p:txBody>
      </p:sp>
      <p:sp>
        <p:nvSpPr>
          <p:cNvPr id="177" name="Google Shape;177;p5"/>
          <p:cNvSpPr/>
          <p:nvPr/>
        </p:nvSpPr>
        <p:spPr>
          <a:xfrm>
            <a:off x="2615121" y="2255520"/>
            <a:ext cx="1645920" cy="914400"/>
          </a:xfrm>
          <a:prstGeom prst="rect">
            <a:avLst/>
          </a:prstGeom>
          <a:solidFill>
            <a:srgbClr val="D99593"/>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alibri"/>
                <a:ea typeface="Calibri"/>
                <a:cs typeface="Calibri"/>
                <a:sym typeface="Calibri"/>
              </a:rPr>
              <a:t>Great Rivers Working Group</a:t>
            </a:r>
            <a:endParaRPr/>
          </a:p>
        </p:txBody>
      </p:sp>
      <p:sp>
        <p:nvSpPr>
          <p:cNvPr id="178" name="Google Shape;178;p5"/>
          <p:cNvSpPr/>
          <p:nvPr/>
        </p:nvSpPr>
        <p:spPr>
          <a:xfrm>
            <a:off x="6120319" y="2255520"/>
            <a:ext cx="1645920" cy="914400"/>
          </a:xfrm>
          <a:prstGeom prst="rect">
            <a:avLst/>
          </a:prstGeom>
          <a:solidFill>
            <a:srgbClr val="D99593"/>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alibri"/>
                <a:ea typeface="Calibri"/>
                <a:cs typeface="Calibri"/>
                <a:sym typeface="Calibri"/>
              </a:rPr>
              <a:t>Annual Gathering</a:t>
            </a:r>
            <a:endParaRPr/>
          </a:p>
        </p:txBody>
      </p:sp>
      <p:sp>
        <p:nvSpPr>
          <p:cNvPr id="179" name="Google Shape;179;p5"/>
          <p:cNvSpPr/>
          <p:nvPr/>
        </p:nvSpPr>
        <p:spPr>
          <a:xfrm>
            <a:off x="9625517" y="2255520"/>
            <a:ext cx="1645920" cy="914400"/>
          </a:xfrm>
          <a:prstGeom prst="rect">
            <a:avLst/>
          </a:prstGeom>
          <a:solidFill>
            <a:srgbClr val="D99593"/>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alibri"/>
                <a:ea typeface="Calibri"/>
                <a:cs typeface="Calibri"/>
                <a:sym typeface="Calibri"/>
              </a:rPr>
              <a:t>KC Networking</a:t>
            </a:r>
            <a:endParaRPr/>
          </a:p>
          <a:p>
            <a:pPr indent="0" lvl="0" marL="0" marR="0" rtl="0" algn="ctr">
              <a:spcBef>
                <a:spcPts val="0"/>
              </a:spcBef>
              <a:spcAft>
                <a:spcPts val="0"/>
              </a:spcAft>
              <a:buNone/>
            </a:pPr>
            <a:r>
              <a:rPr b="0" i="0" lang="en-US" sz="1800" u="none" cap="none" strike="noStrike">
                <a:solidFill>
                  <a:schemeClr val="lt1"/>
                </a:solidFill>
                <a:latin typeface="Calibri"/>
                <a:ea typeface="Calibri"/>
                <a:cs typeface="Calibri"/>
                <a:sym typeface="Calibri"/>
              </a:rPr>
              <a:t>Event</a:t>
            </a:r>
            <a:endParaRPr/>
          </a:p>
        </p:txBody>
      </p:sp>
      <p:sp>
        <p:nvSpPr>
          <p:cNvPr id="180" name="Google Shape;180;p5"/>
          <p:cNvSpPr txBox="1"/>
          <p:nvPr/>
        </p:nvSpPr>
        <p:spPr>
          <a:xfrm rot="-2037406">
            <a:off x="3472197" y="3162924"/>
            <a:ext cx="5131533" cy="144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8800" u="none" cap="none" strike="noStrike">
                <a:solidFill>
                  <a:schemeClr val="dk1"/>
                </a:solidFill>
                <a:latin typeface="Aharoni"/>
                <a:ea typeface="Aharoni"/>
                <a:cs typeface="Aharoni"/>
                <a:sym typeface="Aharoni"/>
              </a:rPr>
              <a:t>EXAMPLE</a:t>
            </a:r>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6"/>
          <p:cNvSpPr/>
          <p:nvPr/>
        </p:nvSpPr>
        <p:spPr>
          <a:xfrm>
            <a:off x="4267200" y="2895600"/>
            <a:ext cx="1545440" cy="507890"/>
          </a:xfrm>
          <a:custGeom>
            <a:rect b="b" l="l" r="r" t="t"/>
            <a:pathLst>
              <a:path extrusionOk="0" h="772720" w="1545440">
                <a:moveTo>
                  <a:pt x="0" y="0"/>
                </a:moveTo>
                <a:lnTo>
                  <a:pt x="1545440" y="0"/>
                </a:lnTo>
                <a:lnTo>
                  <a:pt x="1545440" y="772720"/>
                </a:lnTo>
                <a:lnTo>
                  <a:pt x="0" y="772720"/>
                </a:lnTo>
                <a:lnTo>
                  <a:pt x="0" y="0"/>
                </a:lnTo>
                <a:close/>
              </a:path>
            </a:pathLst>
          </a:custGeom>
          <a:solidFill>
            <a:srgbClr val="AB0003"/>
          </a:solidFill>
          <a:ln cap="flat" cmpd="sng" w="25400">
            <a:solidFill>
              <a:schemeClr val="lt1"/>
            </a:solidFill>
            <a:prstDash val="solid"/>
            <a:round/>
            <a:headEnd len="sm" w="sm" type="none"/>
            <a:tailEnd len="sm" w="sm" type="none"/>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None/>
            </a:pPr>
            <a:r>
              <a:rPr lang="en-US" sz="1600">
                <a:solidFill>
                  <a:schemeClr val="lt1"/>
                </a:solidFill>
                <a:latin typeface="Arial"/>
                <a:ea typeface="Arial"/>
                <a:cs typeface="Arial"/>
                <a:sym typeface="Arial"/>
              </a:rPr>
              <a:t>Steve Tupper</a:t>
            </a:r>
            <a:endParaRPr/>
          </a:p>
        </p:txBody>
      </p:sp>
      <p:sp>
        <p:nvSpPr>
          <p:cNvPr id="186" name="Google Shape;186;p6"/>
          <p:cNvSpPr/>
          <p:nvPr/>
        </p:nvSpPr>
        <p:spPr>
          <a:xfrm>
            <a:off x="2088277" y="5029200"/>
            <a:ext cx="1545440" cy="507890"/>
          </a:xfrm>
          <a:custGeom>
            <a:rect b="b" l="l" r="r" t="t"/>
            <a:pathLst>
              <a:path extrusionOk="0" h="772720" w="1545440">
                <a:moveTo>
                  <a:pt x="0" y="0"/>
                </a:moveTo>
                <a:lnTo>
                  <a:pt x="1545440" y="0"/>
                </a:lnTo>
                <a:lnTo>
                  <a:pt x="1545440" y="772720"/>
                </a:lnTo>
                <a:lnTo>
                  <a:pt x="0" y="772720"/>
                </a:lnTo>
                <a:lnTo>
                  <a:pt x="0" y="0"/>
                </a:lnTo>
                <a:close/>
              </a:path>
            </a:pathLst>
          </a:custGeom>
          <a:solidFill>
            <a:srgbClr val="AB0003"/>
          </a:solidFill>
          <a:ln cap="flat" cmpd="sng" w="25400">
            <a:solidFill>
              <a:schemeClr val="lt1"/>
            </a:solidFill>
            <a:prstDash val="solid"/>
            <a:round/>
            <a:headEnd len="sm" w="sm" type="none"/>
            <a:tailEnd len="sm" w="sm" type="none"/>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Clr>
                <a:schemeClr val="lt1"/>
              </a:buClr>
              <a:buSzPts val="1600"/>
              <a:buFont typeface="Arial"/>
              <a:buNone/>
            </a:pPr>
            <a:r>
              <a:rPr lang="en-US" sz="1600">
                <a:solidFill>
                  <a:schemeClr val="lt1"/>
                </a:solidFill>
                <a:latin typeface="Arial"/>
                <a:ea typeface="Arial"/>
                <a:cs typeface="Arial"/>
                <a:sym typeface="Arial"/>
              </a:rPr>
              <a:t>Anne Harper</a:t>
            </a:r>
            <a:endParaRPr/>
          </a:p>
        </p:txBody>
      </p:sp>
      <p:sp>
        <p:nvSpPr>
          <p:cNvPr id="187" name="Google Shape;187;p6"/>
          <p:cNvSpPr/>
          <p:nvPr/>
        </p:nvSpPr>
        <p:spPr>
          <a:xfrm>
            <a:off x="4267200" y="5029200"/>
            <a:ext cx="1545440" cy="507890"/>
          </a:xfrm>
          <a:custGeom>
            <a:rect b="b" l="l" r="r" t="t"/>
            <a:pathLst>
              <a:path extrusionOk="0" h="772720" w="1545440">
                <a:moveTo>
                  <a:pt x="0" y="0"/>
                </a:moveTo>
                <a:lnTo>
                  <a:pt x="1545440" y="0"/>
                </a:lnTo>
                <a:lnTo>
                  <a:pt x="1545440" y="772720"/>
                </a:lnTo>
                <a:lnTo>
                  <a:pt x="0" y="772720"/>
                </a:lnTo>
                <a:lnTo>
                  <a:pt x="0" y="0"/>
                </a:lnTo>
                <a:close/>
              </a:path>
            </a:pathLst>
          </a:custGeom>
          <a:solidFill>
            <a:srgbClr val="AB0003"/>
          </a:solidFill>
          <a:ln cap="flat" cmpd="sng" w="25400">
            <a:solidFill>
              <a:schemeClr val="lt1"/>
            </a:solidFill>
            <a:prstDash val="solid"/>
            <a:round/>
            <a:headEnd len="sm" w="sm" type="none"/>
            <a:tailEnd len="sm" w="sm" type="none"/>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Clr>
                <a:schemeClr val="lt1"/>
              </a:buClr>
              <a:buSzPts val="1600"/>
              <a:buFont typeface="Arial"/>
              <a:buNone/>
            </a:pPr>
            <a:r>
              <a:rPr lang="en-US" sz="1600">
                <a:solidFill>
                  <a:schemeClr val="lt1"/>
                </a:solidFill>
                <a:latin typeface="Arial"/>
                <a:ea typeface="Arial"/>
                <a:cs typeface="Arial"/>
                <a:sym typeface="Arial"/>
              </a:rPr>
              <a:t>Chris Hollars</a:t>
            </a:r>
            <a:endParaRPr/>
          </a:p>
        </p:txBody>
      </p:sp>
      <p:sp>
        <p:nvSpPr>
          <p:cNvPr id="188" name="Google Shape;188;p6"/>
          <p:cNvSpPr/>
          <p:nvPr/>
        </p:nvSpPr>
        <p:spPr>
          <a:xfrm>
            <a:off x="6446123" y="5029200"/>
            <a:ext cx="1545440" cy="507890"/>
          </a:xfrm>
          <a:custGeom>
            <a:rect b="b" l="l" r="r" t="t"/>
            <a:pathLst>
              <a:path extrusionOk="0" h="772720" w="1545440">
                <a:moveTo>
                  <a:pt x="0" y="0"/>
                </a:moveTo>
                <a:lnTo>
                  <a:pt x="1545440" y="0"/>
                </a:lnTo>
                <a:lnTo>
                  <a:pt x="1545440" y="772720"/>
                </a:lnTo>
                <a:lnTo>
                  <a:pt x="0" y="772720"/>
                </a:lnTo>
                <a:lnTo>
                  <a:pt x="0" y="0"/>
                </a:lnTo>
                <a:close/>
              </a:path>
            </a:pathLst>
          </a:custGeom>
          <a:solidFill>
            <a:srgbClr val="AB0003"/>
          </a:solidFill>
          <a:ln cap="flat" cmpd="sng" w="25400">
            <a:solidFill>
              <a:schemeClr val="lt1"/>
            </a:solidFill>
            <a:prstDash val="solid"/>
            <a:round/>
            <a:headEnd len="sm" w="sm" type="none"/>
            <a:tailEnd len="sm" w="sm" type="none"/>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Clr>
                <a:schemeClr val="lt1"/>
              </a:buClr>
              <a:buSzPts val="1600"/>
              <a:buFont typeface="Arial"/>
              <a:buNone/>
            </a:pPr>
            <a:r>
              <a:rPr lang="en-US" sz="1600">
                <a:solidFill>
                  <a:schemeClr val="lt1"/>
                </a:solidFill>
                <a:latin typeface="Arial"/>
                <a:ea typeface="Arial"/>
                <a:cs typeface="Arial"/>
                <a:sym typeface="Arial"/>
              </a:rPr>
              <a:t>Charles Bauer</a:t>
            </a:r>
            <a:endParaRPr/>
          </a:p>
        </p:txBody>
      </p:sp>
      <p:sp>
        <p:nvSpPr>
          <p:cNvPr id="189" name="Google Shape;189;p6"/>
          <p:cNvSpPr/>
          <p:nvPr/>
        </p:nvSpPr>
        <p:spPr>
          <a:xfrm>
            <a:off x="8625045" y="5029200"/>
            <a:ext cx="1545440" cy="507890"/>
          </a:xfrm>
          <a:custGeom>
            <a:rect b="b" l="l" r="r" t="t"/>
            <a:pathLst>
              <a:path extrusionOk="0" h="772720" w="1545440">
                <a:moveTo>
                  <a:pt x="0" y="0"/>
                </a:moveTo>
                <a:lnTo>
                  <a:pt x="1545440" y="0"/>
                </a:lnTo>
                <a:lnTo>
                  <a:pt x="1545440" y="772720"/>
                </a:lnTo>
                <a:lnTo>
                  <a:pt x="0" y="772720"/>
                </a:lnTo>
                <a:lnTo>
                  <a:pt x="0" y="0"/>
                </a:lnTo>
                <a:close/>
              </a:path>
            </a:pathLst>
          </a:custGeom>
          <a:solidFill>
            <a:srgbClr val="AB0003"/>
          </a:solidFill>
          <a:ln cap="flat" cmpd="sng" w="25400">
            <a:solidFill>
              <a:schemeClr val="lt1"/>
            </a:solidFill>
            <a:prstDash val="solid"/>
            <a:round/>
            <a:headEnd len="sm" w="sm" type="none"/>
            <a:tailEnd len="sm" w="sm" type="none"/>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Clr>
                <a:schemeClr val="lt1"/>
              </a:buClr>
              <a:buSzPts val="1600"/>
              <a:buFont typeface="Arial"/>
              <a:buNone/>
            </a:pPr>
            <a:r>
              <a:rPr lang="en-US" sz="1600">
                <a:solidFill>
                  <a:schemeClr val="lt1"/>
                </a:solidFill>
                <a:latin typeface="Arial"/>
                <a:ea typeface="Arial"/>
                <a:cs typeface="Arial"/>
                <a:sym typeface="Arial"/>
              </a:rPr>
              <a:t>Josh White</a:t>
            </a:r>
            <a:endParaRPr/>
          </a:p>
        </p:txBody>
      </p:sp>
      <p:sp>
        <p:nvSpPr>
          <p:cNvPr id="190" name="Google Shape;190;p6"/>
          <p:cNvSpPr/>
          <p:nvPr/>
        </p:nvSpPr>
        <p:spPr>
          <a:xfrm>
            <a:off x="6446123" y="2895600"/>
            <a:ext cx="1545440" cy="507890"/>
          </a:xfrm>
          <a:custGeom>
            <a:rect b="b" l="l" r="r" t="t"/>
            <a:pathLst>
              <a:path extrusionOk="0" h="772720" w="1545440">
                <a:moveTo>
                  <a:pt x="0" y="0"/>
                </a:moveTo>
                <a:lnTo>
                  <a:pt x="1545440" y="0"/>
                </a:lnTo>
                <a:lnTo>
                  <a:pt x="1545440" y="772720"/>
                </a:lnTo>
                <a:lnTo>
                  <a:pt x="0" y="772720"/>
                </a:lnTo>
                <a:lnTo>
                  <a:pt x="0" y="0"/>
                </a:lnTo>
                <a:close/>
              </a:path>
            </a:pathLst>
          </a:custGeom>
          <a:solidFill>
            <a:srgbClr val="AB0003"/>
          </a:solidFill>
          <a:ln cap="flat" cmpd="sng" w="25400">
            <a:solidFill>
              <a:schemeClr val="lt1"/>
            </a:solidFill>
            <a:prstDash val="solid"/>
            <a:round/>
            <a:headEnd len="sm" w="sm" type="none"/>
            <a:tailEnd len="sm" w="sm" type="none"/>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Clr>
                <a:schemeClr val="lt1"/>
              </a:buClr>
              <a:buSzPts val="1600"/>
              <a:buFont typeface="Arial"/>
              <a:buNone/>
            </a:pPr>
            <a:r>
              <a:rPr lang="en-US" sz="1600">
                <a:solidFill>
                  <a:schemeClr val="lt1"/>
                </a:solidFill>
                <a:latin typeface="Arial"/>
                <a:ea typeface="Arial"/>
                <a:cs typeface="Arial"/>
                <a:sym typeface="Arial"/>
              </a:rPr>
              <a:t>Tim Comerford</a:t>
            </a:r>
            <a:endParaRPr/>
          </a:p>
        </p:txBody>
      </p:sp>
      <p:sp>
        <p:nvSpPr>
          <p:cNvPr id="191" name="Google Shape;191;p6"/>
          <p:cNvSpPr txBox="1"/>
          <p:nvPr>
            <p:ph idx="12" type="sldNum"/>
          </p:nvPr>
        </p:nvSpPr>
        <p:spPr>
          <a:xfrm>
            <a:off x="1676400" y="6400805"/>
            <a:ext cx="4572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92" name="Google Shape;192;p6"/>
          <p:cNvSpPr txBox="1"/>
          <p:nvPr>
            <p:ph type="title"/>
          </p:nvPr>
        </p:nvSpPr>
        <p:spPr>
          <a:xfrm>
            <a:off x="0" y="457200"/>
            <a:ext cx="10363200" cy="136207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AB0003"/>
              </a:buClr>
              <a:buSzPts val="4000"/>
              <a:buFont typeface="Arial"/>
              <a:buNone/>
            </a:pPr>
            <a:r>
              <a:rPr lang="en-US" sz="4000" cap="none"/>
              <a:t>CHAPTER BOARD</a:t>
            </a:r>
            <a:endParaRPr/>
          </a:p>
        </p:txBody>
      </p:sp>
      <p:sp>
        <p:nvSpPr>
          <p:cNvPr id="193" name="Google Shape;193;p6"/>
          <p:cNvSpPr txBox="1"/>
          <p:nvPr/>
        </p:nvSpPr>
        <p:spPr>
          <a:xfrm>
            <a:off x="203200" y="6416680"/>
            <a:ext cx="609600"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b="1" lang="en-US" sz="1200">
                <a:solidFill>
                  <a:schemeClr val="lt1"/>
                </a:solidFill>
                <a:latin typeface="Arial"/>
                <a:ea typeface="Arial"/>
                <a:cs typeface="Arial"/>
                <a:sym typeface="Arial"/>
              </a:rPr>
              <a:t>‹#›</a:t>
            </a:fld>
            <a:endParaRPr b="1" sz="1200">
              <a:solidFill>
                <a:schemeClr val="lt1"/>
              </a:solidFill>
              <a:latin typeface="Arial"/>
              <a:ea typeface="Arial"/>
              <a:cs typeface="Arial"/>
              <a:sym typeface="Arial"/>
            </a:endParaRP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7"/>
          <p:cNvSpPr txBox="1"/>
          <p:nvPr>
            <p:ph idx="12" type="sldNum"/>
          </p:nvPr>
        </p:nvSpPr>
        <p:spPr>
          <a:xfrm>
            <a:off x="203200" y="6416680"/>
            <a:ext cx="6096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grpSp>
        <p:nvGrpSpPr>
          <p:cNvPr id="199" name="Google Shape;199;p7"/>
          <p:cNvGrpSpPr/>
          <p:nvPr/>
        </p:nvGrpSpPr>
        <p:grpSpPr>
          <a:xfrm>
            <a:off x="4267200" y="2356330"/>
            <a:ext cx="4415390" cy="2145340"/>
            <a:chOff x="3733800" y="2045660"/>
            <a:chExt cx="4415390" cy="2145340"/>
          </a:xfrm>
        </p:grpSpPr>
        <p:pic>
          <p:nvPicPr>
            <p:cNvPr descr="A picture containing graphics, font, graphic design, red&#10;&#10;Description automatically generated" id="200" name="Google Shape;200;p7"/>
            <p:cNvPicPr preferRelativeResize="0"/>
            <p:nvPr/>
          </p:nvPicPr>
          <p:blipFill rotWithShape="1">
            <a:blip r:embed="rId3">
              <a:alphaModFix/>
            </a:blip>
            <a:srcRect b="0" l="0" r="0" t="0"/>
            <a:stretch/>
          </p:blipFill>
          <p:spPr>
            <a:xfrm>
              <a:off x="3733800" y="2045660"/>
              <a:ext cx="4415390" cy="1459543"/>
            </a:xfrm>
            <a:prstGeom prst="rect">
              <a:avLst/>
            </a:prstGeom>
            <a:noFill/>
            <a:ln>
              <a:noFill/>
            </a:ln>
          </p:spPr>
        </p:pic>
        <p:sp>
          <p:nvSpPr>
            <p:cNvPr id="201" name="Google Shape;201;p7"/>
            <p:cNvSpPr/>
            <p:nvPr/>
          </p:nvSpPr>
          <p:spPr>
            <a:xfrm>
              <a:off x="3733800" y="3657600"/>
              <a:ext cx="4415390" cy="45719"/>
            </a:xfrm>
            <a:prstGeom prst="roundRect">
              <a:avLst>
                <a:gd fmla="val 50000" name="adj"/>
              </a:avLst>
            </a:prstGeom>
            <a:solidFill>
              <a:srgbClr val="AA000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 name="Google Shape;202;p7"/>
            <p:cNvSpPr txBox="1"/>
            <p:nvPr/>
          </p:nvSpPr>
          <p:spPr>
            <a:xfrm>
              <a:off x="3733800" y="3667780"/>
              <a:ext cx="441539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rgbClr val="AA0003"/>
                  </a:solidFill>
                  <a:latin typeface="Arial Black"/>
                  <a:ea typeface="Arial Black"/>
                  <a:cs typeface="Arial Black"/>
                  <a:sym typeface="Arial Black"/>
                </a:rPr>
                <a:t>GREAT RIVERS</a:t>
              </a:r>
              <a:endParaRPr/>
            </a:p>
          </p:txBody>
        </p:sp>
      </p:grpSp>
    </p:spTree>
  </p:cSld>
  <p:clrMapOvr>
    <a:masterClrMapping/>
  </p:clrMapOvr>
  <p:transition spd="med">
    <p:fade/>
  </p:transition>
</p:sld>
</file>

<file path=ppt/theme/theme1.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2016-06-14T12:06:42Z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ACG_OFFICE_DLL">
    <vt:bool>true</vt:bool>
  </property>
  <property fmtid="{D5CDD505-2E9C-101B-9397-08002B2CF9AE}" pid="3" name="AACG_Created">
    <vt:bool>true</vt:bool>
  </property>
  <property fmtid="{D5CDD505-2E9C-101B-9397-08002B2CF9AE}" pid="4" name="AACG_DescMarkings">
    <vt:lpwstr/>
  </property>
  <property fmtid="{D5CDD505-2E9C-101B-9397-08002B2CF9AE}" pid="5" name="AACG_AddMark">
    <vt:lpwstr/>
  </property>
  <property fmtid="{D5CDD505-2E9C-101B-9397-08002B2CF9AE}" pid="6" name="AACG_Header">
    <vt:lpwstr>UNCLASSIFIED</vt:lpwstr>
  </property>
  <property fmtid="{D5CDD505-2E9C-101B-9397-08002B2CF9AE}" pid="7" name="AACG_Footer">
    <vt:lpwstr>_x000d_UNCLASSIFIED</vt:lpwstr>
  </property>
  <property fmtid="{D5CDD505-2E9C-101B-9397-08002B2CF9AE}" pid="8" name="AACG_ClassBlock">
    <vt:lpwstr/>
  </property>
  <property fmtid="{D5CDD505-2E9C-101B-9397-08002B2CF9AE}" pid="9" name="AACG_ClassType">
    <vt:lpwstr>USClassificationMarking</vt:lpwstr>
  </property>
  <property fmtid="{D5CDD505-2E9C-101B-9397-08002B2CF9AE}" pid="10" name="AACG_DeclOnList">
    <vt:lpwstr/>
  </property>
  <property fmtid="{D5CDD505-2E9C-101B-9397-08002B2CF9AE}" pid="11" name="AACG_USAF_Derivatives">
    <vt:lpwstr/>
  </property>
  <property fmtid="{D5CDD505-2E9C-101B-9397-08002B2CF9AE}" pid="12" name="AACG_SCI_Other">
    <vt:lpwstr/>
  </property>
  <property fmtid="{D5CDD505-2E9C-101B-9397-08002B2CF9AE}" pid="13" name="AACG_Dissem_Other">
    <vt:lpwstr/>
  </property>
  <property fmtid="{D5CDD505-2E9C-101B-9397-08002B2CF9AE}" pid="14" name="PortionWaiver">
    <vt:lpwstr/>
  </property>
  <property fmtid="{D5CDD505-2E9C-101B-9397-08002B2CF9AE}" pid="15" name="AACG_OrconOriginator">
    <vt:lpwstr/>
  </property>
  <property fmtid="{D5CDD505-2E9C-101B-9397-08002B2CF9AE}" pid="16" name="AACG_OrconRecipients">
    <vt:lpwstr/>
  </property>
  <property fmtid="{D5CDD505-2E9C-101B-9397-08002B2CF9AE}" pid="17" name="AACG_SatWarningType">
    <vt:lpwstr/>
  </property>
  <property fmtid="{D5CDD505-2E9C-101B-9397-08002B2CF9AE}" pid="18" name="AACG_NatoWarningClassLevel">
    <vt:lpwstr/>
  </property>
  <property fmtid="{D5CDD505-2E9C-101B-9397-08002B2CF9AE}" pid="19" name="AACG_Version">
    <vt:lpwstr>202310</vt:lpwstr>
  </property>
  <property fmtid="{D5CDD505-2E9C-101B-9397-08002B2CF9AE}" pid="20" name="AACG_CustomClassXMLPart">
    <vt:lpwstr>{CF7A717D-5060-4CB0-B324-8C68B4233FFD}</vt:lpwstr>
  </property>
</Properties>
</file>